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2" r:id="rId3"/>
    <p:sldId id="273" r:id="rId4"/>
    <p:sldId id="261" r:id="rId5"/>
    <p:sldId id="274" r:id="rId6"/>
    <p:sldId id="258" r:id="rId7"/>
    <p:sldId id="262" r:id="rId8"/>
    <p:sldId id="263" r:id="rId9"/>
    <p:sldId id="264" r:id="rId10"/>
    <p:sldId id="267" r:id="rId11"/>
    <p:sldId id="266" r:id="rId12"/>
    <p:sldId id="268" r:id="rId13"/>
    <p:sldId id="280" r:id="rId14"/>
    <p:sldId id="259" r:id="rId15"/>
    <p:sldId id="28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260ADB-792A-4775-B8F6-66D73C1E5B13}" type="doc">
      <dgm:prSet loTypeId="urn:microsoft.com/office/officeart/2005/8/layout/hChevron3" loCatId="process" qsTypeId="urn:microsoft.com/office/officeart/2005/8/quickstyle/3d2" qsCatId="3D" csTypeId="urn:microsoft.com/office/officeart/2005/8/colors/accent3_4" csCatId="accent3" phldr="1"/>
      <dgm:spPr/>
    </dgm:pt>
    <dgm:pt modelId="{C0AEDC16-D3EF-4AC0-B437-E05176218066}">
      <dgm:prSet phldrT="[Text]"/>
      <dgm:spPr/>
      <dgm:t>
        <a:bodyPr/>
        <a:lstStyle/>
        <a:p>
          <a:r>
            <a:rPr lang="en-CA" dirty="0"/>
            <a:t>1980s</a:t>
          </a:r>
        </a:p>
      </dgm:t>
    </dgm:pt>
    <dgm:pt modelId="{81C6A9C6-504D-4161-95CB-89B6963CC44A}" type="parTrans" cxnId="{A89A3D05-06C1-4CD6-8D7A-0462D0843D1A}">
      <dgm:prSet/>
      <dgm:spPr/>
      <dgm:t>
        <a:bodyPr/>
        <a:lstStyle/>
        <a:p>
          <a:endParaRPr lang="en-CA"/>
        </a:p>
      </dgm:t>
    </dgm:pt>
    <dgm:pt modelId="{E9F4DDDE-FB38-4BB4-8139-951230AAAE84}" type="sibTrans" cxnId="{A89A3D05-06C1-4CD6-8D7A-0462D0843D1A}">
      <dgm:prSet/>
      <dgm:spPr/>
      <dgm:t>
        <a:bodyPr/>
        <a:lstStyle/>
        <a:p>
          <a:endParaRPr lang="en-CA"/>
        </a:p>
      </dgm:t>
    </dgm:pt>
    <dgm:pt modelId="{B1A3BBC2-A347-4CA6-BE38-265226702B12}">
      <dgm:prSet phldrT="[Text]"/>
      <dgm:spPr/>
      <dgm:t>
        <a:bodyPr/>
        <a:lstStyle/>
        <a:p>
          <a:r>
            <a:rPr lang="en-CA" dirty="0"/>
            <a:t>1990s</a:t>
          </a:r>
        </a:p>
      </dgm:t>
    </dgm:pt>
    <dgm:pt modelId="{BECC4B9E-47E1-4051-99F0-847591F108E8}" type="parTrans" cxnId="{070FAE54-342A-4D58-B130-26BCFCA7B5BA}">
      <dgm:prSet/>
      <dgm:spPr/>
      <dgm:t>
        <a:bodyPr/>
        <a:lstStyle/>
        <a:p>
          <a:endParaRPr lang="en-CA"/>
        </a:p>
      </dgm:t>
    </dgm:pt>
    <dgm:pt modelId="{19842F2C-7BF9-429C-B84F-8CBD7B52D904}" type="sibTrans" cxnId="{070FAE54-342A-4D58-B130-26BCFCA7B5BA}">
      <dgm:prSet/>
      <dgm:spPr/>
      <dgm:t>
        <a:bodyPr/>
        <a:lstStyle/>
        <a:p>
          <a:endParaRPr lang="en-CA"/>
        </a:p>
      </dgm:t>
    </dgm:pt>
    <dgm:pt modelId="{0669D7DA-4E0A-4765-9E03-DD49D6771EBD}">
      <dgm:prSet phldrT="[Text]"/>
      <dgm:spPr/>
      <dgm:t>
        <a:bodyPr/>
        <a:lstStyle/>
        <a:p>
          <a:r>
            <a:rPr lang="en-CA" dirty="0"/>
            <a:t>2020s</a:t>
          </a:r>
        </a:p>
      </dgm:t>
    </dgm:pt>
    <dgm:pt modelId="{F2985279-C9B6-4E87-AA69-83F2D8B3828B}" type="parTrans" cxnId="{144DE94D-FB99-4C04-80B9-1CCFD72E40BF}">
      <dgm:prSet/>
      <dgm:spPr/>
      <dgm:t>
        <a:bodyPr/>
        <a:lstStyle/>
        <a:p>
          <a:endParaRPr lang="en-CA"/>
        </a:p>
      </dgm:t>
    </dgm:pt>
    <dgm:pt modelId="{7074E874-DC1D-4F41-A43B-8FF8FCA0D5C5}" type="sibTrans" cxnId="{144DE94D-FB99-4C04-80B9-1CCFD72E40BF}">
      <dgm:prSet/>
      <dgm:spPr/>
      <dgm:t>
        <a:bodyPr/>
        <a:lstStyle/>
        <a:p>
          <a:endParaRPr lang="en-CA"/>
        </a:p>
      </dgm:t>
    </dgm:pt>
    <dgm:pt modelId="{5304B5AB-682E-4F14-BC12-7CF62173D4F5}">
      <dgm:prSet phldrT="[Text]"/>
      <dgm:spPr/>
      <dgm:t>
        <a:bodyPr/>
        <a:lstStyle/>
        <a:p>
          <a:r>
            <a:rPr lang="en-CA" dirty="0"/>
            <a:t>2000s</a:t>
          </a:r>
        </a:p>
      </dgm:t>
    </dgm:pt>
    <dgm:pt modelId="{51829F14-203D-4235-B247-D2EB2D59F1CC}" type="parTrans" cxnId="{2C1E8D60-F574-45CC-B038-3670F0D0F386}">
      <dgm:prSet/>
      <dgm:spPr/>
      <dgm:t>
        <a:bodyPr/>
        <a:lstStyle/>
        <a:p>
          <a:endParaRPr lang="en-CA"/>
        </a:p>
      </dgm:t>
    </dgm:pt>
    <dgm:pt modelId="{42DE17AC-0301-4B58-AE11-850FF13C2D69}" type="sibTrans" cxnId="{2C1E8D60-F574-45CC-B038-3670F0D0F386}">
      <dgm:prSet/>
      <dgm:spPr/>
      <dgm:t>
        <a:bodyPr/>
        <a:lstStyle/>
        <a:p>
          <a:endParaRPr lang="en-CA"/>
        </a:p>
      </dgm:t>
    </dgm:pt>
    <dgm:pt modelId="{423E71BD-6173-4DD2-86B0-9670E1007EBF}">
      <dgm:prSet phldrT="[Text]"/>
      <dgm:spPr/>
      <dgm:t>
        <a:bodyPr/>
        <a:lstStyle/>
        <a:p>
          <a:r>
            <a:rPr lang="en-CA" dirty="0"/>
            <a:t>2010s</a:t>
          </a:r>
        </a:p>
      </dgm:t>
    </dgm:pt>
    <dgm:pt modelId="{AB93F586-81CF-4969-BC8C-618A5B2C0EED}" type="parTrans" cxnId="{D90F4831-C521-4F80-A5F3-313F4D3BCD35}">
      <dgm:prSet/>
      <dgm:spPr/>
      <dgm:t>
        <a:bodyPr/>
        <a:lstStyle/>
        <a:p>
          <a:endParaRPr lang="en-CA"/>
        </a:p>
      </dgm:t>
    </dgm:pt>
    <dgm:pt modelId="{E0052D6A-5575-4554-ACF7-FB0D8F8C29D9}" type="sibTrans" cxnId="{D90F4831-C521-4F80-A5F3-313F4D3BCD35}">
      <dgm:prSet/>
      <dgm:spPr/>
      <dgm:t>
        <a:bodyPr/>
        <a:lstStyle/>
        <a:p>
          <a:endParaRPr lang="en-CA"/>
        </a:p>
      </dgm:t>
    </dgm:pt>
    <dgm:pt modelId="{3F4C23BD-135E-4F06-95DC-DA89287B25C0}" type="pres">
      <dgm:prSet presAssocID="{AC260ADB-792A-4775-B8F6-66D73C1E5B13}" presName="Name0" presStyleCnt="0">
        <dgm:presLayoutVars>
          <dgm:dir/>
          <dgm:resizeHandles val="exact"/>
        </dgm:presLayoutVars>
      </dgm:prSet>
      <dgm:spPr/>
    </dgm:pt>
    <dgm:pt modelId="{541698DC-4D06-4579-A4A0-BDF397181723}" type="pres">
      <dgm:prSet presAssocID="{C0AEDC16-D3EF-4AC0-B437-E05176218066}" presName="parTxOnly" presStyleLbl="node1" presStyleIdx="0" presStyleCnt="5">
        <dgm:presLayoutVars>
          <dgm:bulletEnabled val="1"/>
        </dgm:presLayoutVars>
      </dgm:prSet>
      <dgm:spPr/>
    </dgm:pt>
    <dgm:pt modelId="{CB20F6B6-23FC-4819-AC8C-F899298C95D4}" type="pres">
      <dgm:prSet presAssocID="{E9F4DDDE-FB38-4BB4-8139-951230AAAE84}" presName="parSpace" presStyleCnt="0"/>
      <dgm:spPr/>
    </dgm:pt>
    <dgm:pt modelId="{CE6D9283-6827-46ED-AAB1-4CC9CE0B0C63}" type="pres">
      <dgm:prSet presAssocID="{B1A3BBC2-A347-4CA6-BE38-265226702B12}" presName="parTxOnly" presStyleLbl="node1" presStyleIdx="1" presStyleCnt="5">
        <dgm:presLayoutVars>
          <dgm:bulletEnabled val="1"/>
        </dgm:presLayoutVars>
      </dgm:prSet>
      <dgm:spPr/>
    </dgm:pt>
    <dgm:pt modelId="{BBAF8B3F-5B2C-495F-A059-13EA40FC23E7}" type="pres">
      <dgm:prSet presAssocID="{19842F2C-7BF9-429C-B84F-8CBD7B52D904}" presName="parSpace" presStyleCnt="0"/>
      <dgm:spPr/>
    </dgm:pt>
    <dgm:pt modelId="{285AB512-4D64-47AA-9EF4-0BEA835E9D8E}" type="pres">
      <dgm:prSet presAssocID="{5304B5AB-682E-4F14-BC12-7CF62173D4F5}" presName="parTxOnly" presStyleLbl="node1" presStyleIdx="2" presStyleCnt="5">
        <dgm:presLayoutVars>
          <dgm:bulletEnabled val="1"/>
        </dgm:presLayoutVars>
      </dgm:prSet>
      <dgm:spPr/>
    </dgm:pt>
    <dgm:pt modelId="{F18EADBE-19D6-4A85-9BBE-E9E37FA101A6}" type="pres">
      <dgm:prSet presAssocID="{42DE17AC-0301-4B58-AE11-850FF13C2D69}" presName="parSpace" presStyleCnt="0"/>
      <dgm:spPr/>
    </dgm:pt>
    <dgm:pt modelId="{70AD5FB5-6CF0-4CB5-8A11-CF7EB6505F5C}" type="pres">
      <dgm:prSet presAssocID="{423E71BD-6173-4DD2-86B0-9670E1007EBF}" presName="parTxOnly" presStyleLbl="node1" presStyleIdx="3" presStyleCnt="5">
        <dgm:presLayoutVars>
          <dgm:bulletEnabled val="1"/>
        </dgm:presLayoutVars>
      </dgm:prSet>
      <dgm:spPr/>
    </dgm:pt>
    <dgm:pt modelId="{54433CBF-4B01-4650-A42E-0FB3002D4390}" type="pres">
      <dgm:prSet presAssocID="{E0052D6A-5575-4554-ACF7-FB0D8F8C29D9}" presName="parSpace" presStyleCnt="0"/>
      <dgm:spPr/>
    </dgm:pt>
    <dgm:pt modelId="{6CC6CD9F-35CF-4820-A312-399E16BDD1FA}" type="pres">
      <dgm:prSet presAssocID="{0669D7DA-4E0A-4765-9E03-DD49D6771EBD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A89A3D05-06C1-4CD6-8D7A-0462D0843D1A}" srcId="{AC260ADB-792A-4775-B8F6-66D73C1E5B13}" destId="{C0AEDC16-D3EF-4AC0-B437-E05176218066}" srcOrd="0" destOrd="0" parTransId="{81C6A9C6-504D-4161-95CB-89B6963CC44A}" sibTransId="{E9F4DDDE-FB38-4BB4-8139-951230AAAE84}"/>
    <dgm:cxn modelId="{D90F4831-C521-4F80-A5F3-313F4D3BCD35}" srcId="{AC260ADB-792A-4775-B8F6-66D73C1E5B13}" destId="{423E71BD-6173-4DD2-86B0-9670E1007EBF}" srcOrd="3" destOrd="0" parTransId="{AB93F586-81CF-4969-BC8C-618A5B2C0EED}" sibTransId="{E0052D6A-5575-4554-ACF7-FB0D8F8C29D9}"/>
    <dgm:cxn modelId="{D497D03E-D6DA-4076-A67F-4C73C31AE001}" type="presOf" srcId="{0669D7DA-4E0A-4765-9E03-DD49D6771EBD}" destId="{6CC6CD9F-35CF-4820-A312-399E16BDD1FA}" srcOrd="0" destOrd="0" presId="urn:microsoft.com/office/officeart/2005/8/layout/hChevron3"/>
    <dgm:cxn modelId="{2C1E8D60-F574-45CC-B038-3670F0D0F386}" srcId="{AC260ADB-792A-4775-B8F6-66D73C1E5B13}" destId="{5304B5AB-682E-4F14-BC12-7CF62173D4F5}" srcOrd="2" destOrd="0" parTransId="{51829F14-203D-4235-B247-D2EB2D59F1CC}" sibTransId="{42DE17AC-0301-4B58-AE11-850FF13C2D69}"/>
    <dgm:cxn modelId="{47F0826D-674E-410A-95B8-4D46D700A5F5}" type="presOf" srcId="{AC260ADB-792A-4775-B8F6-66D73C1E5B13}" destId="{3F4C23BD-135E-4F06-95DC-DA89287B25C0}" srcOrd="0" destOrd="0" presId="urn:microsoft.com/office/officeart/2005/8/layout/hChevron3"/>
    <dgm:cxn modelId="{144DE94D-FB99-4C04-80B9-1CCFD72E40BF}" srcId="{AC260ADB-792A-4775-B8F6-66D73C1E5B13}" destId="{0669D7DA-4E0A-4765-9E03-DD49D6771EBD}" srcOrd="4" destOrd="0" parTransId="{F2985279-C9B6-4E87-AA69-83F2D8B3828B}" sibTransId="{7074E874-DC1D-4F41-A43B-8FF8FCA0D5C5}"/>
    <dgm:cxn modelId="{070FAE54-342A-4D58-B130-26BCFCA7B5BA}" srcId="{AC260ADB-792A-4775-B8F6-66D73C1E5B13}" destId="{B1A3BBC2-A347-4CA6-BE38-265226702B12}" srcOrd="1" destOrd="0" parTransId="{BECC4B9E-47E1-4051-99F0-847591F108E8}" sibTransId="{19842F2C-7BF9-429C-B84F-8CBD7B52D904}"/>
    <dgm:cxn modelId="{3EC98688-BAB1-460D-821A-4A0A09F81FB8}" type="presOf" srcId="{C0AEDC16-D3EF-4AC0-B437-E05176218066}" destId="{541698DC-4D06-4579-A4A0-BDF397181723}" srcOrd="0" destOrd="0" presId="urn:microsoft.com/office/officeart/2005/8/layout/hChevron3"/>
    <dgm:cxn modelId="{3DC7738B-137E-4C15-9581-B2C8A3958E2B}" type="presOf" srcId="{423E71BD-6173-4DD2-86B0-9670E1007EBF}" destId="{70AD5FB5-6CF0-4CB5-8A11-CF7EB6505F5C}" srcOrd="0" destOrd="0" presId="urn:microsoft.com/office/officeart/2005/8/layout/hChevron3"/>
    <dgm:cxn modelId="{065E87FD-395F-4CC7-AE17-B0DBA223053F}" type="presOf" srcId="{5304B5AB-682E-4F14-BC12-7CF62173D4F5}" destId="{285AB512-4D64-47AA-9EF4-0BEA835E9D8E}" srcOrd="0" destOrd="0" presId="urn:microsoft.com/office/officeart/2005/8/layout/hChevron3"/>
    <dgm:cxn modelId="{B08804FF-7B61-403E-B7F7-EADEAAF1EDF4}" type="presOf" srcId="{B1A3BBC2-A347-4CA6-BE38-265226702B12}" destId="{CE6D9283-6827-46ED-AAB1-4CC9CE0B0C63}" srcOrd="0" destOrd="0" presId="urn:microsoft.com/office/officeart/2005/8/layout/hChevron3"/>
    <dgm:cxn modelId="{84A71E55-1DF6-4319-96F2-FB925FF3D4A7}" type="presParOf" srcId="{3F4C23BD-135E-4F06-95DC-DA89287B25C0}" destId="{541698DC-4D06-4579-A4A0-BDF397181723}" srcOrd="0" destOrd="0" presId="urn:microsoft.com/office/officeart/2005/8/layout/hChevron3"/>
    <dgm:cxn modelId="{A42877F2-807F-4BEC-B4E1-3BBBB14C9668}" type="presParOf" srcId="{3F4C23BD-135E-4F06-95DC-DA89287B25C0}" destId="{CB20F6B6-23FC-4819-AC8C-F899298C95D4}" srcOrd="1" destOrd="0" presId="urn:microsoft.com/office/officeart/2005/8/layout/hChevron3"/>
    <dgm:cxn modelId="{7CFA451B-BA99-4ACE-95B3-46EFE56C9D0A}" type="presParOf" srcId="{3F4C23BD-135E-4F06-95DC-DA89287B25C0}" destId="{CE6D9283-6827-46ED-AAB1-4CC9CE0B0C63}" srcOrd="2" destOrd="0" presId="urn:microsoft.com/office/officeart/2005/8/layout/hChevron3"/>
    <dgm:cxn modelId="{4251312A-D1C5-4DEF-8154-8C86E8BC2C69}" type="presParOf" srcId="{3F4C23BD-135E-4F06-95DC-DA89287B25C0}" destId="{BBAF8B3F-5B2C-495F-A059-13EA40FC23E7}" srcOrd="3" destOrd="0" presId="urn:microsoft.com/office/officeart/2005/8/layout/hChevron3"/>
    <dgm:cxn modelId="{E2A91454-AA5C-4242-B79E-F86E5D12BD42}" type="presParOf" srcId="{3F4C23BD-135E-4F06-95DC-DA89287B25C0}" destId="{285AB512-4D64-47AA-9EF4-0BEA835E9D8E}" srcOrd="4" destOrd="0" presId="urn:microsoft.com/office/officeart/2005/8/layout/hChevron3"/>
    <dgm:cxn modelId="{8D300668-E016-4DCE-A97E-E4908201EF62}" type="presParOf" srcId="{3F4C23BD-135E-4F06-95DC-DA89287B25C0}" destId="{F18EADBE-19D6-4A85-9BBE-E9E37FA101A6}" srcOrd="5" destOrd="0" presId="urn:microsoft.com/office/officeart/2005/8/layout/hChevron3"/>
    <dgm:cxn modelId="{34A1EB0A-B978-40B4-89A4-68384B9D3ED7}" type="presParOf" srcId="{3F4C23BD-135E-4F06-95DC-DA89287B25C0}" destId="{70AD5FB5-6CF0-4CB5-8A11-CF7EB6505F5C}" srcOrd="6" destOrd="0" presId="urn:microsoft.com/office/officeart/2005/8/layout/hChevron3"/>
    <dgm:cxn modelId="{382F1BF1-135A-4C97-9E71-9B931A75B60B}" type="presParOf" srcId="{3F4C23BD-135E-4F06-95DC-DA89287B25C0}" destId="{54433CBF-4B01-4650-A42E-0FB3002D4390}" srcOrd="7" destOrd="0" presId="urn:microsoft.com/office/officeart/2005/8/layout/hChevron3"/>
    <dgm:cxn modelId="{455C55EB-490C-44A2-8E9F-D083F04FC0D4}" type="presParOf" srcId="{3F4C23BD-135E-4F06-95DC-DA89287B25C0}" destId="{6CC6CD9F-35CF-4820-A312-399E16BDD1FA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884CAE-6912-4908-8B0B-DC949749792E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D43B426E-0725-4608-9870-B737B466FA5D}">
      <dgm:prSet phldrT="[Text]"/>
      <dgm:spPr/>
      <dgm:t>
        <a:bodyPr/>
        <a:lstStyle/>
        <a:p>
          <a:r>
            <a:rPr lang="en-CA" dirty="0"/>
            <a:t>GPT-4</a:t>
          </a:r>
        </a:p>
      </dgm:t>
    </dgm:pt>
    <dgm:pt modelId="{D9250D15-FC57-4B5D-B008-8E9FA1BFFCA3}" type="parTrans" cxnId="{04B91A82-8B90-45B3-908A-DEE895CCF393}">
      <dgm:prSet/>
      <dgm:spPr/>
      <dgm:t>
        <a:bodyPr/>
        <a:lstStyle/>
        <a:p>
          <a:endParaRPr lang="en-CA"/>
        </a:p>
      </dgm:t>
    </dgm:pt>
    <dgm:pt modelId="{555A3DCF-9C54-4B7E-A5D9-B65BDABA4CAB}" type="sibTrans" cxnId="{04B91A82-8B90-45B3-908A-DEE895CCF393}">
      <dgm:prSet/>
      <dgm:spPr/>
      <dgm:t>
        <a:bodyPr/>
        <a:lstStyle/>
        <a:p>
          <a:endParaRPr lang="en-CA"/>
        </a:p>
      </dgm:t>
    </dgm:pt>
    <dgm:pt modelId="{B8F4445A-C732-4DCA-9F85-A34A97117375}">
      <dgm:prSet phldrT="[Text]" custT="1"/>
      <dgm:spPr/>
      <dgm:t>
        <a:bodyPr/>
        <a:lstStyle/>
        <a:p>
          <a:r>
            <a:rPr lang="en-US" sz="1800" b="0" i="0" dirty="0"/>
            <a:t>Least likely to suggest errors</a:t>
          </a:r>
          <a:endParaRPr lang="en-CA" sz="1800" dirty="0"/>
        </a:p>
      </dgm:t>
    </dgm:pt>
    <dgm:pt modelId="{F9512C41-DB2C-458B-849D-AA92B7B49498}" type="parTrans" cxnId="{65F61E3F-94E9-439E-95FD-F6C17E8218F1}">
      <dgm:prSet/>
      <dgm:spPr/>
      <dgm:t>
        <a:bodyPr/>
        <a:lstStyle/>
        <a:p>
          <a:endParaRPr lang="en-CA"/>
        </a:p>
      </dgm:t>
    </dgm:pt>
    <dgm:pt modelId="{28DF40DD-55C7-4082-92FD-75A64EF219E4}" type="sibTrans" cxnId="{65F61E3F-94E9-439E-95FD-F6C17E8218F1}">
      <dgm:prSet/>
      <dgm:spPr/>
      <dgm:t>
        <a:bodyPr/>
        <a:lstStyle/>
        <a:p>
          <a:endParaRPr lang="en-CA"/>
        </a:p>
      </dgm:t>
    </dgm:pt>
    <dgm:pt modelId="{75D94106-52A5-4D80-85F8-6A70CAAE259B}">
      <dgm:prSet phldrT="[Text]"/>
      <dgm:spPr/>
      <dgm:t>
        <a:bodyPr/>
        <a:lstStyle/>
        <a:p>
          <a:r>
            <a:rPr lang="en-CA" dirty="0"/>
            <a:t>Gemini</a:t>
          </a:r>
        </a:p>
      </dgm:t>
    </dgm:pt>
    <dgm:pt modelId="{EEE191D5-D787-48E3-A8A9-1479C222AE0C}" type="parTrans" cxnId="{86529AC1-416E-4799-B428-6541A65463DB}">
      <dgm:prSet/>
      <dgm:spPr/>
      <dgm:t>
        <a:bodyPr/>
        <a:lstStyle/>
        <a:p>
          <a:endParaRPr lang="en-CA"/>
        </a:p>
      </dgm:t>
    </dgm:pt>
    <dgm:pt modelId="{B69B311C-3831-44C3-92D0-F013606E362C}" type="sibTrans" cxnId="{86529AC1-416E-4799-B428-6541A65463DB}">
      <dgm:prSet/>
      <dgm:spPr/>
      <dgm:t>
        <a:bodyPr/>
        <a:lstStyle/>
        <a:p>
          <a:endParaRPr lang="en-CA"/>
        </a:p>
      </dgm:t>
    </dgm:pt>
    <dgm:pt modelId="{64F81DC9-0B9B-4FB7-9EF1-39D8B9431EFB}">
      <dgm:prSet phldrT="[Text]" custT="1"/>
      <dgm:spPr/>
      <dgm:t>
        <a:bodyPr/>
        <a:lstStyle/>
        <a:p>
          <a:r>
            <a:rPr lang="en-CA" sz="2000" dirty="0"/>
            <a:t>Excellent UI</a:t>
          </a:r>
        </a:p>
      </dgm:t>
    </dgm:pt>
    <dgm:pt modelId="{0E6F04D4-BCC7-4588-8714-717FD5DC0C73}" type="parTrans" cxnId="{FB4BA202-2D63-40C1-A67D-DB4509EF9BF6}">
      <dgm:prSet/>
      <dgm:spPr/>
      <dgm:t>
        <a:bodyPr/>
        <a:lstStyle/>
        <a:p>
          <a:endParaRPr lang="en-CA"/>
        </a:p>
      </dgm:t>
    </dgm:pt>
    <dgm:pt modelId="{F3580715-7649-4C6B-A6CE-3E2C1ECE6355}" type="sibTrans" cxnId="{FB4BA202-2D63-40C1-A67D-DB4509EF9BF6}">
      <dgm:prSet/>
      <dgm:spPr/>
      <dgm:t>
        <a:bodyPr/>
        <a:lstStyle/>
        <a:p>
          <a:endParaRPr lang="en-CA"/>
        </a:p>
      </dgm:t>
    </dgm:pt>
    <dgm:pt modelId="{A068BEE0-FF55-46A2-9E51-4ED0CA73B07B}">
      <dgm:prSet phldrT="[Text]"/>
      <dgm:spPr/>
      <dgm:t>
        <a:bodyPr/>
        <a:lstStyle/>
        <a:p>
          <a:r>
            <a:rPr lang="en-CA" dirty="0"/>
            <a:t>Claude</a:t>
          </a:r>
        </a:p>
      </dgm:t>
    </dgm:pt>
    <dgm:pt modelId="{4D340E5C-A073-4C61-83FC-77597DC2F0CA}" type="parTrans" cxnId="{D17A6F4E-F727-459E-AC8B-8B5E7D030D6F}">
      <dgm:prSet/>
      <dgm:spPr/>
      <dgm:t>
        <a:bodyPr/>
        <a:lstStyle/>
        <a:p>
          <a:endParaRPr lang="en-CA"/>
        </a:p>
      </dgm:t>
    </dgm:pt>
    <dgm:pt modelId="{5F9BC7CF-40D9-4C69-9938-EACE1A13BD86}" type="sibTrans" cxnId="{D17A6F4E-F727-459E-AC8B-8B5E7D030D6F}">
      <dgm:prSet/>
      <dgm:spPr/>
      <dgm:t>
        <a:bodyPr/>
        <a:lstStyle/>
        <a:p>
          <a:endParaRPr lang="en-CA"/>
        </a:p>
      </dgm:t>
    </dgm:pt>
    <dgm:pt modelId="{AEAEF79F-CAB3-4B58-B322-B7964160C38B}">
      <dgm:prSet phldrT="[Text]" custT="1"/>
      <dgm:spPr/>
      <dgm:t>
        <a:bodyPr/>
        <a:lstStyle/>
        <a:p>
          <a:r>
            <a:rPr lang="en-CA" sz="2000" dirty="0"/>
            <a:t>Larger context window(200k tokens)</a:t>
          </a:r>
        </a:p>
      </dgm:t>
    </dgm:pt>
    <dgm:pt modelId="{9B5C50F1-DAD1-475D-B9F9-80E2103EE1D2}" type="parTrans" cxnId="{E46D4091-DA2A-41C1-B116-1B17951783A5}">
      <dgm:prSet/>
      <dgm:spPr/>
      <dgm:t>
        <a:bodyPr/>
        <a:lstStyle/>
        <a:p>
          <a:endParaRPr lang="en-CA"/>
        </a:p>
      </dgm:t>
    </dgm:pt>
    <dgm:pt modelId="{147D921B-E413-4F6A-8D2E-5DA0994FD540}" type="sibTrans" cxnId="{E46D4091-DA2A-41C1-B116-1B17951783A5}">
      <dgm:prSet/>
      <dgm:spPr/>
      <dgm:t>
        <a:bodyPr/>
        <a:lstStyle/>
        <a:p>
          <a:endParaRPr lang="en-CA"/>
        </a:p>
      </dgm:t>
    </dgm:pt>
    <dgm:pt modelId="{4ADD49FF-887A-4A55-A643-870B7E700F84}">
      <dgm:prSet phldrT="[Text]" custT="1"/>
      <dgm:spPr/>
      <dgm:t>
        <a:bodyPr/>
        <a:lstStyle/>
        <a:p>
          <a:r>
            <a:rPr lang="en-CA" sz="2000" dirty="0"/>
            <a:t>Can’t share or edit</a:t>
          </a:r>
        </a:p>
      </dgm:t>
    </dgm:pt>
    <dgm:pt modelId="{8AA13252-FE78-40F2-8E34-638E3CA16DD1}" type="parTrans" cxnId="{2B127CC4-9A31-4340-A8AC-F4DF071D792E}">
      <dgm:prSet/>
      <dgm:spPr/>
      <dgm:t>
        <a:bodyPr/>
        <a:lstStyle/>
        <a:p>
          <a:endParaRPr lang="en-CA"/>
        </a:p>
      </dgm:t>
    </dgm:pt>
    <dgm:pt modelId="{87742672-9CC6-4877-AEF2-EA1AC37377AC}" type="sibTrans" cxnId="{2B127CC4-9A31-4340-A8AC-F4DF071D792E}">
      <dgm:prSet/>
      <dgm:spPr/>
      <dgm:t>
        <a:bodyPr/>
        <a:lstStyle/>
        <a:p>
          <a:endParaRPr lang="en-CA"/>
        </a:p>
      </dgm:t>
    </dgm:pt>
    <dgm:pt modelId="{B892E13F-3F76-4B8C-B891-314BAF545BE2}">
      <dgm:prSet phldrT="[Text]" custT="1"/>
      <dgm:spPr/>
      <dgm:t>
        <a:bodyPr/>
        <a:lstStyle/>
        <a:p>
          <a:endParaRPr lang="en-CA" sz="1800" dirty="0"/>
        </a:p>
      </dgm:t>
    </dgm:pt>
    <dgm:pt modelId="{4E755A08-EE44-4CA3-8051-6F0CCD5471D2}" type="parTrans" cxnId="{AFC2DA9E-E1DB-483A-825D-06E37B08734E}">
      <dgm:prSet/>
      <dgm:spPr/>
      <dgm:t>
        <a:bodyPr/>
        <a:lstStyle/>
        <a:p>
          <a:endParaRPr lang="en-CA"/>
        </a:p>
      </dgm:t>
    </dgm:pt>
    <dgm:pt modelId="{9806B275-75E6-416D-BAD0-EB6D2984564A}" type="sibTrans" cxnId="{AFC2DA9E-E1DB-483A-825D-06E37B08734E}">
      <dgm:prSet/>
      <dgm:spPr/>
      <dgm:t>
        <a:bodyPr/>
        <a:lstStyle/>
        <a:p>
          <a:endParaRPr lang="en-CA"/>
        </a:p>
      </dgm:t>
    </dgm:pt>
    <dgm:pt modelId="{64188ED4-8C0B-4761-8A66-BC5DBFECA01D}">
      <dgm:prSet phldrT="[Text]" custT="1"/>
      <dgm:spPr/>
      <dgm:t>
        <a:bodyPr/>
        <a:lstStyle/>
        <a:p>
          <a:r>
            <a:rPr lang="en-US" sz="1800" b="0" i="0" dirty="0"/>
            <a:t>Less likely to offer unique solutions compared to others</a:t>
          </a:r>
          <a:endParaRPr lang="en-CA" sz="1800" dirty="0"/>
        </a:p>
      </dgm:t>
    </dgm:pt>
    <dgm:pt modelId="{CF8CD9F2-F1C3-4314-83F2-EEA2DF57E598}" type="parTrans" cxnId="{85C5EA29-6C80-47FF-AF6C-43F97513FD80}">
      <dgm:prSet/>
      <dgm:spPr/>
      <dgm:t>
        <a:bodyPr/>
        <a:lstStyle/>
        <a:p>
          <a:endParaRPr lang="en-CA"/>
        </a:p>
      </dgm:t>
    </dgm:pt>
    <dgm:pt modelId="{63B39BB6-490F-446C-8F55-E8D2230648A3}" type="sibTrans" cxnId="{85C5EA29-6C80-47FF-AF6C-43F97513FD80}">
      <dgm:prSet/>
      <dgm:spPr/>
      <dgm:t>
        <a:bodyPr/>
        <a:lstStyle/>
        <a:p>
          <a:endParaRPr lang="en-CA"/>
        </a:p>
      </dgm:t>
    </dgm:pt>
    <dgm:pt modelId="{1800D4C6-9CD8-47A7-AADA-E0D4290939B4}">
      <dgm:prSet custT="1"/>
      <dgm:spPr/>
      <dgm:t>
        <a:bodyPr/>
        <a:lstStyle/>
        <a:p>
          <a:r>
            <a:rPr lang="en-CA" sz="2000" b="0" i="0" dirty="0"/>
            <a:t>Handles poor grammar well</a:t>
          </a:r>
          <a:endParaRPr lang="en-CA" sz="2000" dirty="0"/>
        </a:p>
      </dgm:t>
    </dgm:pt>
    <dgm:pt modelId="{7C2C3521-0A81-4F54-B94F-8CEF200BEC54}" type="parTrans" cxnId="{4600FD19-E5EC-44A0-8EFA-21086467930A}">
      <dgm:prSet/>
      <dgm:spPr/>
      <dgm:t>
        <a:bodyPr/>
        <a:lstStyle/>
        <a:p>
          <a:endParaRPr lang="en-CA"/>
        </a:p>
      </dgm:t>
    </dgm:pt>
    <dgm:pt modelId="{78950739-85D6-4B4F-ADB9-9B1AAEFA6668}" type="sibTrans" cxnId="{4600FD19-E5EC-44A0-8EFA-21086467930A}">
      <dgm:prSet/>
      <dgm:spPr/>
      <dgm:t>
        <a:bodyPr/>
        <a:lstStyle/>
        <a:p>
          <a:endParaRPr lang="en-CA"/>
        </a:p>
      </dgm:t>
    </dgm:pt>
    <dgm:pt modelId="{11AEA4FA-9C13-4497-8B84-040900908985}">
      <dgm:prSet custT="1"/>
      <dgm:spPr/>
      <dgm:t>
        <a:bodyPr/>
        <a:lstStyle/>
        <a:p>
          <a:r>
            <a:rPr lang="en-CA" sz="2000" dirty="0"/>
            <a:t>Struggles with image analysis</a:t>
          </a:r>
        </a:p>
      </dgm:t>
    </dgm:pt>
    <dgm:pt modelId="{8D5359D4-01E0-4AA8-837D-ACD2DFF391CC}" type="parTrans" cxnId="{BEE86EA1-3079-46EB-B108-52E35910C7DB}">
      <dgm:prSet/>
      <dgm:spPr/>
      <dgm:t>
        <a:bodyPr/>
        <a:lstStyle/>
        <a:p>
          <a:endParaRPr lang="en-CA"/>
        </a:p>
      </dgm:t>
    </dgm:pt>
    <dgm:pt modelId="{3154F66A-6C5D-44D5-971E-EB54EE182609}" type="sibTrans" cxnId="{BEE86EA1-3079-46EB-B108-52E35910C7DB}">
      <dgm:prSet/>
      <dgm:spPr/>
      <dgm:t>
        <a:bodyPr/>
        <a:lstStyle/>
        <a:p>
          <a:endParaRPr lang="en-CA"/>
        </a:p>
      </dgm:t>
    </dgm:pt>
    <dgm:pt modelId="{3B38767D-117F-4C81-AB7B-378BBEBE3723}">
      <dgm:prSet custT="1"/>
      <dgm:spPr/>
      <dgm:t>
        <a:bodyPr/>
        <a:lstStyle/>
        <a:p>
          <a:r>
            <a:rPr lang="en-CA" sz="2000" dirty="0"/>
            <a:t>Creative writing</a:t>
          </a:r>
        </a:p>
      </dgm:t>
    </dgm:pt>
    <dgm:pt modelId="{42B26B75-96A5-426A-A306-07D9D4470461}" type="parTrans" cxnId="{45FF4211-1E5A-42F1-9BDA-9CF92835B381}">
      <dgm:prSet/>
      <dgm:spPr/>
      <dgm:t>
        <a:bodyPr/>
        <a:lstStyle/>
        <a:p>
          <a:endParaRPr lang="en-CA"/>
        </a:p>
      </dgm:t>
    </dgm:pt>
    <dgm:pt modelId="{8B2FC067-8D10-4E31-BF15-A2B0C36F7980}" type="sibTrans" cxnId="{45FF4211-1E5A-42F1-9BDA-9CF92835B381}">
      <dgm:prSet/>
      <dgm:spPr/>
      <dgm:t>
        <a:bodyPr/>
        <a:lstStyle/>
        <a:p>
          <a:endParaRPr lang="en-CA"/>
        </a:p>
      </dgm:t>
    </dgm:pt>
    <dgm:pt modelId="{FE83DDA8-A34C-4F29-900B-59C1199B760C}">
      <dgm:prSet phldrT="[Text]" custT="1"/>
      <dgm:spPr/>
      <dgm:t>
        <a:bodyPr/>
        <a:lstStyle/>
        <a:p>
          <a:r>
            <a:rPr lang="en-CA" sz="1800" dirty="0"/>
            <a:t>Maths and logical reasoning</a:t>
          </a:r>
        </a:p>
      </dgm:t>
    </dgm:pt>
    <dgm:pt modelId="{A47EFF63-0B8A-4FAD-9887-B49E3C605A2A}" type="parTrans" cxnId="{C355459F-A303-4222-AD73-C542211E88A6}">
      <dgm:prSet/>
      <dgm:spPr/>
      <dgm:t>
        <a:bodyPr/>
        <a:lstStyle/>
        <a:p>
          <a:endParaRPr lang="en-CA"/>
        </a:p>
      </dgm:t>
    </dgm:pt>
    <dgm:pt modelId="{A8EFF7B4-42A6-46F8-B0A1-78A51E1843E4}" type="sibTrans" cxnId="{C355459F-A303-4222-AD73-C542211E88A6}">
      <dgm:prSet/>
      <dgm:spPr/>
      <dgm:t>
        <a:bodyPr/>
        <a:lstStyle/>
        <a:p>
          <a:endParaRPr lang="en-CA"/>
        </a:p>
      </dgm:t>
    </dgm:pt>
    <dgm:pt modelId="{CA681BFD-9EAF-4007-A47C-2371FECFBA64}">
      <dgm:prSet phldrT="[Text]" custT="1"/>
      <dgm:spPr/>
      <dgm:t>
        <a:bodyPr/>
        <a:lstStyle/>
        <a:p>
          <a:r>
            <a:rPr lang="en-US" sz="2000" b="0" i="0" dirty="0"/>
            <a:t>Better job of remembering all your original instructions.</a:t>
          </a:r>
          <a:endParaRPr lang="en-CA" sz="2000" dirty="0"/>
        </a:p>
      </dgm:t>
    </dgm:pt>
    <dgm:pt modelId="{7A4E4188-E878-4884-912F-9C51F617E8E1}" type="parTrans" cxnId="{0A4937EC-3F56-4E88-9586-651B2731E047}">
      <dgm:prSet/>
      <dgm:spPr/>
      <dgm:t>
        <a:bodyPr/>
        <a:lstStyle/>
        <a:p>
          <a:endParaRPr lang="en-CA"/>
        </a:p>
      </dgm:t>
    </dgm:pt>
    <dgm:pt modelId="{29A9B8D1-5906-4313-A89A-9BCAA5795334}" type="sibTrans" cxnId="{0A4937EC-3F56-4E88-9586-651B2731E047}">
      <dgm:prSet/>
      <dgm:spPr/>
      <dgm:t>
        <a:bodyPr/>
        <a:lstStyle/>
        <a:p>
          <a:endParaRPr lang="en-CA"/>
        </a:p>
      </dgm:t>
    </dgm:pt>
    <dgm:pt modelId="{F08262F3-67CE-4EB4-AA12-978CFDF0A8EF}" type="pres">
      <dgm:prSet presAssocID="{31884CAE-6912-4908-8B0B-DC949749792E}" presName="Name0" presStyleCnt="0">
        <dgm:presLayoutVars>
          <dgm:dir/>
          <dgm:animLvl val="lvl"/>
          <dgm:resizeHandles val="exact"/>
        </dgm:presLayoutVars>
      </dgm:prSet>
      <dgm:spPr/>
    </dgm:pt>
    <dgm:pt modelId="{158A5E26-E043-4748-B26B-25B7D0CCF419}" type="pres">
      <dgm:prSet presAssocID="{D43B426E-0725-4608-9870-B737B466FA5D}" presName="composite" presStyleCnt="0"/>
      <dgm:spPr/>
    </dgm:pt>
    <dgm:pt modelId="{21CF684D-17FD-4905-934F-5FBE7298AC34}" type="pres">
      <dgm:prSet presAssocID="{D43B426E-0725-4608-9870-B737B466FA5D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9406BA4-E805-4A4A-AA1A-A6BF978BBEA2}" type="pres">
      <dgm:prSet presAssocID="{D43B426E-0725-4608-9870-B737B466FA5D}" presName="desTx" presStyleLbl="alignAccFollowNode1" presStyleIdx="0" presStyleCnt="3">
        <dgm:presLayoutVars>
          <dgm:bulletEnabled val="1"/>
        </dgm:presLayoutVars>
      </dgm:prSet>
      <dgm:spPr/>
    </dgm:pt>
    <dgm:pt modelId="{34183683-CA50-4D16-86C9-9AC7F662F63B}" type="pres">
      <dgm:prSet presAssocID="{555A3DCF-9C54-4B7E-A5D9-B65BDABA4CAB}" presName="space" presStyleCnt="0"/>
      <dgm:spPr/>
    </dgm:pt>
    <dgm:pt modelId="{BEDEC286-7FE6-48CB-9311-30DF1E8F0FC4}" type="pres">
      <dgm:prSet presAssocID="{75D94106-52A5-4D80-85F8-6A70CAAE259B}" presName="composite" presStyleCnt="0"/>
      <dgm:spPr/>
    </dgm:pt>
    <dgm:pt modelId="{E4392F9D-1ACB-4DF3-8BAC-1E0E8923113C}" type="pres">
      <dgm:prSet presAssocID="{75D94106-52A5-4D80-85F8-6A70CAAE259B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229133E2-4C28-45E4-A96F-6A23DBA3A926}" type="pres">
      <dgm:prSet presAssocID="{75D94106-52A5-4D80-85F8-6A70CAAE259B}" presName="desTx" presStyleLbl="alignAccFollowNode1" presStyleIdx="1" presStyleCnt="3">
        <dgm:presLayoutVars>
          <dgm:bulletEnabled val="1"/>
        </dgm:presLayoutVars>
      </dgm:prSet>
      <dgm:spPr/>
    </dgm:pt>
    <dgm:pt modelId="{8EDA16E9-7BE3-49E3-B800-EA70CD98EFDE}" type="pres">
      <dgm:prSet presAssocID="{B69B311C-3831-44C3-92D0-F013606E362C}" presName="space" presStyleCnt="0"/>
      <dgm:spPr/>
    </dgm:pt>
    <dgm:pt modelId="{DA38EA2F-4D88-473E-A671-C92FC764E76D}" type="pres">
      <dgm:prSet presAssocID="{A068BEE0-FF55-46A2-9E51-4ED0CA73B07B}" presName="composite" presStyleCnt="0"/>
      <dgm:spPr/>
    </dgm:pt>
    <dgm:pt modelId="{AEAD7302-2793-40F1-B279-2C5D8DF32FEA}" type="pres">
      <dgm:prSet presAssocID="{A068BEE0-FF55-46A2-9E51-4ED0CA73B07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77539682-9B08-4C9D-85D2-D3123EC196D9}" type="pres">
      <dgm:prSet presAssocID="{A068BEE0-FF55-46A2-9E51-4ED0CA73B07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FB4BA202-2D63-40C1-A67D-DB4509EF9BF6}" srcId="{75D94106-52A5-4D80-85F8-6A70CAAE259B}" destId="{64F81DC9-0B9B-4FB7-9EF1-39D8B9431EFB}" srcOrd="0" destOrd="0" parTransId="{0E6F04D4-BCC7-4588-8714-717FD5DC0C73}" sibTransId="{F3580715-7649-4C6B-A6CE-3E2C1ECE6355}"/>
    <dgm:cxn modelId="{01E87E0B-5914-4EFA-BCF2-CDF021AA3E4D}" type="presOf" srcId="{B8F4445A-C732-4DCA-9F85-A34A97117375}" destId="{C9406BA4-E805-4A4A-AA1A-A6BF978BBEA2}" srcOrd="0" destOrd="0" presId="urn:microsoft.com/office/officeart/2005/8/layout/hList1"/>
    <dgm:cxn modelId="{45FF4211-1E5A-42F1-9BDA-9CF92835B381}" srcId="{75D94106-52A5-4D80-85F8-6A70CAAE259B}" destId="{3B38767D-117F-4C81-AB7B-378BBEBE3723}" srcOrd="3" destOrd="0" parTransId="{42B26B75-96A5-426A-A306-07D9D4470461}" sibTransId="{8B2FC067-8D10-4E31-BF15-A2B0C36F7980}"/>
    <dgm:cxn modelId="{4600FD19-E5EC-44A0-8EFA-21086467930A}" srcId="{75D94106-52A5-4D80-85F8-6A70CAAE259B}" destId="{1800D4C6-9CD8-47A7-AADA-E0D4290939B4}" srcOrd="1" destOrd="0" parTransId="{7C2C3521-0A81-4F54-B94F-8CEF200BEC54}" sibTransId="{78950739-85D6-4B4F-ADB9-9B1AAEFA6668}"/>
    <dgm:cxn modelId="{32DB901A-A643-4EA5-9C10-1BFEDD9C6A65}" type="presOf" srcId="{64F81DC9-0B9B-4FB7-9EF1-39D8B9431EFB}" destId="{229133E2-4C28-45E4-A96F-6A23DBA3A926}" srcOrd="0" destOrd="0" presId="urn:microsoft.com/office/officeart/2005/8/layout/hList1"/>
    <dgm:cxn modelId="{12A6E022-EEA0-493B-BE98-5A36C56E966D}" type="presOf" srcId="{1800D4C6-9CD8-47A7-AADA-E0D4290939B4}" destId="{229133E2-4C28-45E4-A96F-6A23DBA3A926}" srcOrd="0" destOrd="1" presId="urn:microsoft.com/office/officeart/2005/8/layout/hList1"/>
    <dgm:cxn modelId="{76D5A528-44F3-4EB0-9A52-C0C2E9F09FA4}" type="presOf" srcId="{CA681BFD-9EAF-4007-A47C-2371FECFBA64}" destId="{77539682-9B08-4C9D-85D2-D3123EC196D9}" srcOrd="0" destOrd="2" presId="urn:microsoft.com/office/officeart/2005/8/layout/hList1"/>
    <dgm:cxn modelId="{85C5EA29-6C80-47FF-AF6C-43F97513FD80}" srcId="{D43B426E-0725-4608-9870-B737B466FA5D}" destId="{64188ED4-8C0B-4761-8A66-BC5DBFECA01D}" srcOrd="1" destOrd="0" parTransId="{CF8CD9F2-F1C3-4314-83F2-EEA2DF57E598}" sibTransId="{63B39BB6-490F-446C-8F55-E8D2230648A3}"/>
    <dgm:cxn modelId="{65D7382D-ED8D-4DF2-A60E-957004123732}" type="presOf" srcId="{D43B426E-0725-4608-9870-B737B466FA5D}" destId="{21CF684D-17FD-4905-934F-5FBE7298AC34}" srcOrd="0" destOrd="0" presId="urn:microsoft.com/office/officeart/2005/8/layout/hList1"/>
    <dgm:cxn modelId="{C2017E3C-4951-4980-9D5A-79D494EAAA57}" type="presOf" srcId="{FE83DDA8-A34C-4F29-900B-59C1199B760C}" destId="{C9406BA4-E805-4A4A-AA1A-A6BF978BBEA2}" srcOrd="0" destOrd="2" presId="urn:microsoft.com/office/officeart/2005/8/layout/hList1"/>
    <dgm:cxn modelId="{65F61E3F-94E9-439E-95FD-F6C17E8218F1}" srcId="{D43B426E-0725-4608-9870-B737B466FA5D}" destId="{B8F4445A-C732-4DCA-9F85-A34A97117375}" srcOrd="0" destOrd="0" parTransId="{F9512C41-DB2C-458B-849D-AA92B7B49498}" sibTransId="{28DF40DD-55C7-4082-92FD-75A64EF219E4}"/>
    <dgm:cxn modelId="{C3A4824A-C90E-4DE5-B781-3924C1E4652E}" type="presOf" srcId="{75D94106-52A5-4D80-85F8-6A70CAAE259B}" destId="{E4392F9D-1ACB-4DF3-8BAC-1E0E8923113C}" srcOrd="0" destOrd="0" presId="urn:microsoft.com/office/officeart/2005/8/layout/hList1"/>
    <dgm:cxn modelId="{BBB4406C-95D4-4F0F-AB1E-97C7A74852D0}" type="presOf" srcId="{AEAEF79F-CAB3-4B58-B322-B7964160C38B}" destId="{77539682-9B08-4C9D-85D2-D3123EC196D9}" srcOrd="0" destOrd="0" presId="urn:microsoft.com/office/officeart/2005/8/layout/hList1"/>
    <dgm:cxn modelId="{D17A6F4E-F727-459E-AC8B-8B5E7D030D6F}" srcId="{31884CAE-6912-4908-8B0B-DC949749792E}" destId="{A068BEE0-FF55-46A2-9E51-4ED0CA73B07B}" srcOrd="2" destOrd="0" parTransId="{4D340E5C-A073-4C61-83FC-77597DC2F0CA}" sibTransId="{5F9BC7CF-40D9-4C69-9938-EACE1A13BD86}"/>
    <dgm:cxn modelId="{A4B9D354-EC40-4FB0-BA10-AD2F37B2FBF3}" type="presOf" srcId="{31884CAE-6912-4908-8B0B-DC949749792E}" destId="{F08262F3-67CE-4EB4-AA12-978CFDF0A8EF}" srcOrd="0" destOrd="0" presId="urn:microsoft.com/office/officeart/2005/8/layout/hList1"/>
    <dgm:cxn modelId="{A9A81C7A-7378-4B78-927D-E4DDEEFEE0EC}" type="presOf" srcId="{4ADD49FF-887A-4A55-A643-870B7E700F84}" destId="{77539682-9B08-4C9D-85D2-D3123EC196D9}" srcOrd="0" destOrd="1" presId="urn:microsoft.com/office/officeart/2005/8/layout/hList1"/>
    <dgm:cxn modelId="{EC13AA81-7B74-4105-A518-CBB205066C56}" type="presOf" srcId="{B892E13F-3F76-4B8C-B891-314BAF545BE2}" destId="{C9406BA4-E805-4A4A-AA1A-A6BF978BBEA2}" srcOrd="0" destOrd="3" presId="urn:microsoft.com/office/officeart/2005/8/layout/hList1"/>
    <dgm:cxn modelId="{38F2E981-4C3E-44A7-92AE-BF7E58B24EA4}" type="presOf" srcId="{11AEA4FA-9C13-4497-8B84-040900908985}" destId="{229133E2-4C28-45E4-A96F-6A23DBA3A926}" srcOrd="0" destOrd="2" presId="urn:microsoft.com/office/officeart/2005/8/layout/hList1"/>
    <dgm:cxn modelId="{04B91A82-8B90-45B3-908A-DEE895CCF393}" srcId="{31884CAE-6912-4908-8B0B-DC949749792E}" destId="{D43B426E-0725-4608-9870-B737B466FA5D}" srcOrd="0" destOrd="0" parTransId="{D9250D15-FC57-4B5D-B008-8E9FA1BFFCA3}" sibTransId="{555A3DCF-9C54-4B7E-A5D9-B65BDABA4CAB}"/>
    <dgm:cxn modelId="{3876FB8B-130E-4281-BEE8-5AFB46188A40}" type="presOf" srcId="{A068BEE0-FF55-46A2-9E51-4ED0CA73B07B}" destId="{AEAD7302-2793-40F1-B279-2C5D8DF32FEA}" srcOrd="0" destOrd="0" presId="urn:microsoft.com/office/officeart/2005/8/layout/hList1"/>
    <dgm:cxn modelId="{E46D4091-DA2A-41C1-B116-1B17951783A5}" srcId="{A068BEE0-FF55-46A2-9E51-4ED0CA73B07B}" destId="{AEAEF79F-CAB3-4B58-B322-B7964160C38B}" srcOrd="0" destOrd="0" parTransId="{9B5C50F1-DAD1-475D-B9F9-80E2103EE1D2}" sibTransId="{147D921B-E413-4F6A-8D2E-5DA0994FD540}"/>
    <dgm:cxn modelId="{AFC2DA9E-E1DB-483A-825D-06E37B08734E}" srcId="{D43B426E-0725-4608-9870-B737B466FA5D}" destId="{B892E13F-3F76-4B8C-B891-314BAF545BE2}" srcOrd="3" destOrd="0" parTransId="{4E755A08-EE44-4CA3-8051-6F0CCD5471D2}" sibTransId="{9806B275-75E6-416D-BAD0-EB6D2984564A}"/>
    <dgm:cxn modelId="{C355459F-A303-4222-AD73-C542211E88A6}" srcId="{D43B426E-0725-4608-9870-B737B466FA5D}" destId="{FE83DDA8-A34C-4F29-900B-59C1199B760C}" srcOrd="2" destOrd="0" parTransId="{A47EFF63-0B8A-4FAD-9887-B49E3C605A2A}" sibTransId="{A8EFF7B4-42A6-46F8-B0A1-78A51E1843E4}"/>
    <dgm:cxn modelId="{BEE86EA1-3079-46EB-B108-52E35910C7DB}" srcId="{75D94106-52A5-4D80-85F8-6A70CAAE259B}" destId="{11AEA4FA-9C13-4497-8B84-040900908985}" srcOrd="2" destOrd="0" parTransId="{8D5359D4-01E0-4AA8-837D-ACD2DFF391CC}" sibTransId="{3154F66A-6C5D-44D5-971E-EB54EE182609}"/>
    <dgm:cxn modelId="{86529AC1-416E-4799-B428-6541A65463DB}" srcId="{31884CAE-6912-4908-8B0B-DC949749792E}" destId="{75D94106-52A5-4D80-85F8-6A70CAAE259B}" srcOrd="1" destOrd="0" parTransId="{EEE191D5-D787-48E3-A8A9-1479C222AE0C}" sibTransId="{B69B311C-3831-44C3-92D0-F013606E362C}"/>
    <dgm:cxn modelId="{2B127CC4-9A31-4340-A8AC-F4DF071D792E}" srcId="{A068BEE0-FF55-46A2-9E51-4ED0CA73B07B}" destId="{4ADD49FF-887A-4A55-A643-870B7E700F84}" srcOrd="1" destOrd="0" parTransId="{8AA13252-FE78-40F2-8E34-638E3CA16DD1}" sibTransId="{87742672-9CC6-4877-AEF2-EA1AC37377AC}"/>
    <dgm:cxn modelId="{85CA6DD6-87C5-4BF1-BA96-C98CF09623F3}" type="presOf" srcId="{3B38767D-117F-4C81-AB7B-378BBEBE3723}" destId="{229133E2-4C28-45E4-A96F-6A23DBA3A926}" srcOrd="0" destOrd="3" presId="urn:microsoft.com/office/officeart/2005/8/layout/hList1"/>
    <dgm:cxn modelId="{0A4937EC-3F56-4E88-9586-651B2731E047}" srcId="{A068BEE0-FF55-46A2-9E51-4ED0CA73B07B}" destId="{CA681BFD-9EAF-4007-A47C-2371FECFBA64}" srcOrd="2" destOrd="0" parTransId="{7A4E4188-E878-4884-912F-9C51F617E8E1}" sibTransId="{29A9B8D1-5906-4313-A89A-9BCAA5795334}"/>
    <dgm:cxn modelId="{23EDD2F7-AD06-4038-AAEA-FE93FBFFB3B9}" type="presOf" srcId="{64188ED4-8C0B-4761-8A66-BC5DBFECA01D}" destId="{C9406BA4-E805-4A4A-AA1A-A6BF978BBEA2}" srcOrd="0" destOrd="1" presId="urn:microsoft.com/office/officeart/2005/8/layout/hList1"/>
    <dgm:cxn modelId="{1781181B-4DC8-4172-89FF-B802E5372DCA}" type="presParOf" srcId="{F08262F3-67CE-4EB4-AA12-978CFDF0A8EF}" destId="{158A5E26-E043-4748-B26B-25B7D0CCF419}" srcOrd="0" destOrd="0" presId="urn:microsoft.com/office/officeart/2005/8/layout/hList1"/>
    <dgm:cxn modelId="{82BD56B3-648D-4944-8DB0-977BA38D2EF2}" type="presParOf" srcId="{158A5E26-E043-4748-B26B-25B7D0CCF419}" destId="{21CF684D-17FD-4905-934F-5FBE7298AC34}" srcOrd="0" destOrd="0" presId="urn:microsoft.com/office/officeart/2005/8/layout/hList1"/>
    <dgm:cxn modelId="{AC1CED5C-2C99-4E15-8953-7A6FF0DD9712}" type="presParOf" srcId="{158A5E26-E043-4748-B26B-25B7D0CCF419}" destId="{C9406BA4-E805-4A4A-AA1A-A6BF978BBEA2}" srcOrd="1" destOrd="0" presId="urn:microsoft.com/office/officeart/2005/8/layout/hList1"/>
    <dgm:cxn modelId="{95975CC0-5046-4C01-8104-03CD1D6EA7EC}" type="presParOf" srcId="{F08262F3-67CE-4EB4-AA12-978CFDF0A8EF}" destId="{34183683-CA50-4D16-86C9-9AC7F662F63B}" srcOrd="1" destOrd="0" presId="urn:microsoft.com/office/officeart/2005/8/layout/hList1"/>
    <dgm:cxn modelId="{1543278E-09A7-4C65-B530-BF247CBB8574}" type="presParOf" srcId="{F08262F3-67CE-4EB4-AA12-978CFDF0A8EF}" destId="{BEDEC286-7FE6-48CB-9311-30DF1E8F0FC4}" srcOrd="2" destOrd="0" presId="urn:microsoft.com/office/officeart/2005/8/layout/hList1"/>
    <dgm:cxn modelId="{29FE9EE4-FFB9-46D9-8A2A-113AA9490E72}" type="presParOf" srcId="{BEDEC286-7FE6-48CB-9311-30DF1E8F0FC4}" destId="{E4392F9D-1ACB-4DF3-8BAC-1E0E8923113C}" srcOrd="0" destOrd="0" presId="urn:microsoft.com/office/officeart/2005/8/layout/hList1"/>
    <dgm:cxn modelId="{2A6A67FC-C5BF-49D2-A99C-E75F8E2C0A06}" type="presParOf" srcId="{BEDEC286-7FE6-48CB-9311-30DF1E8F0FC4}" destId="{229133E2-4C28-45E4-A96F-6A23DBA3A926}" srcOrd="1" destOrd="0" presId="urn:microsoft.com/office/officeart/2005/8/layout/hList1"/>
    <dgm:cxn modelId="{422F6F56-017B-453A-82FA-B1FB56D02BA4}" type="presParOf" srcId="{F08262F3-67CE-4EB4-AA12-978CFDF0A8EF}" destId="{8EDA16E9-7BE3-49E3-B800-EA70CD98EFDE}" srcOrd="3" destOrd="0" presId="urn:microsoft.com/office/officeart/2005/8/layout/hList1"/>
    <dgm:cxn modelId="{C117F4E4-5834-4D35-A71C-B6C7FDA3EF82}" type="presParOf" srcId="{F08262F3-67CE-4EB4-AA12-978CFDF0A8EF}" destId="{DA38EA2F-4D88-473E-A671-C92FC764E76D}" srcOrd="4" destOrd="0" presId="urn:microsoft.com/office/officeart/2005/8/layout/hList1"/>
    <dgm:cxn modelId="{576AE932-6595-4D20-A336-C715C703362F}" type="presParOf" srcId="{DA38EA2F-4D88-473E-A671-C92FC764E76D}" destId="{AEAD7302-2793-40F1-B279-2C5D8DF32FEA}" srcOrd="0" destOrd="0" presId="urn:microsoft.com/office/officeart/2005/8/layout/hList1"/>
    <dgm:cxn modelId="{E20D88BB-DD28-4B01-B16E-7651A34AB15A}" type="presParOf" srcId="{DA38EA2F-4D88-473E-A671-C92FC764E76D}" destId="{77539682-9B08-4C9D-85D2-D3123EC196D9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698DC-4D06-4579-A4A0-BDF397181723}">
      <dsp:nvSpPr>
        <dsp:cNvPr id="0" name=""/>
        <dsp:cNvSpPr/>
      </dsp:nvSpPr>
      <dsp:spPr>
        <a:xfrm>
          <a:off x="1291" y="142642"/>
          <a:ext cx="2519225" cy="1007690"/>
        </a:xfrm>
        <a:prstGeom prst="homePlate">
          <a:avLst/>
        </a:prstGeom>
        <a:blipFill>
          <a:blip xmlns:r="http://schemas.openxmlformats.org/officeDocument/2006/relationships" r:embed="rId1">
            <a:duotone>
              <a:schemeClr val="accent3">
                <a:shade val="50000"/>
                <a:hueOff val="0"/>
                <a:satOff val="0"/>
                <a:lumOff val="0"/>
                <a:alphaOff val="0"/>
                <a:shade val="74000"/>
                <a:satMod val="130000"/>
                <a:lumMod val="90000"/>
              </a:schemeClr>
              <a:schemeClr val="accent3">
                <a:shade val="50000"/>
                <a:hueOff val="0"/>
                <a:satOff val="0"/>
                <a:lumOff val="0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400" kern="1200" dirty="0"/>
            <a:t>1980s</a:t>
          </a:r>
        </a:p>
      </dsp:txBody>
      <dsp:txXfrm>
        <a:off x="1291" y="142642"/>
        <a:ext cx="2267303" cy="1007690"/>
      </dsp:txXfrm>
    </dsp:sp>
    <dsp:sp modelId="{CE6D9283-6827-46ED-AAB1-4CC9CE0B0C63}">
      <dsp:nvSpPr>
        <dsp:cNvPr id="0" name=""/>
        <dsp:cNvSpPr/>
      </dsp:nvSpPr>
      <dsp:spPr>
        <a:xfrm>
          <a:off x="2016672" y="142642"/>
          <a:ext cx="2519225" cy="1007690"/>
        </a:xfrm>
        <a:prstGeom prst="chevron">
          <a:avLst/>
        </a:prstGeom>
        <a:blipFill>
          <a:blip xmlns:r="http://schemas.openxmlformats.org/officeDocument/2006/relationships" r:embed="rId1">
            <a:duotone>
              <a:schemeClr val="accent3">
                <a:shade val="50000"/>
                <a:hueOff val="146935"/>
                <a:satOff val="-8208"/>
                <a:lumOff val="18164"/>
                <a:alphaOff val="0"/>
                <a:shade val="74000"/>
                <a:satMod val="130000"/>
                <a:lumMod val="90000"/>
              </a:schemeClr>
              <a:schemeClr val="accent3">
                <a:shade val="50000"/>
                <a:hueOff val="146935"/>
                <a:satOff val="-8208"/>
                <a:lumOff val="18164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400" kern="1200" dirty="0"/>
            <a:t>1990s</a:t>
          </a:r>
        </a:p>
      </dsp:txBody>
      <dsp:txXfrm>
        <a:off x="2520517" y="142642"/>
        <a:ext cx="1511535" cy="1007690"/>
      </dsp:txXfrm>
    </dsp:sp>
    <dsp:sp modelId="{285AB512-4D64-47AA-9EF4-0BEA835E9D8E}">
      <dsp:nvSpPr>
        <dsp:cNvPr id="0" name=""/>
        <dsp:cNvSpPr/>
      </dsp:nvSpPr>
      <dsp:spPr>
        <a:xfrm>
          <a:off x="4032053" y="142642"/>
          <a:ext cx="2519225" cy="1007690"/>
        </a:xfrm>
        <a:prstGeom prst="chevron">
          <a:avLst/>
        </a:prstGeom>
        <a:blipFill>
          <a:blip xmlns:r="http://schemas.openxmlformats.org/officeDocument/2006/relationships" r:embed="rId1">
            <a:duotone>
              <a:schemeClr val="accent3">
                <a:shade val="50000"/>
                <a:hueOff val="293870"/>
                <a:satOff val="-16415"/>
                <a:lumOff val="36327"/>
                <a:alphaOff val="0"/>
                <a:shade val="74000"/>
                <a:satMod val="130000"/>
                <a:lumMod val="90000"/>
              </a:schemeClr>
              <a:schemeClr val="accent3">
                <a:shade val="50000"/>
                <a:hueOff val="293870"/>
                <a:satOff val="-16415"/>
                <a:lumOff val="36327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400" kern="1200" dirty="0"/>
            <a:t>2000s</a:t>
          </a:r>
        </a:p>
      </dsp:txBody>
      <dsp:txXfrm>
        <a:off x="4535898" y="142642"/>
        <a:ext cx="1511535" cy="1007690"/>
      </dsp:txXfrm>
    </dsp:sp>
    <dsp:sp modelId="{70AD5FB5-6CF0-4CB5-8A11-CF7EB6505F5C}">
      <dsp:nvSpPr>
        <dsp:cNvPr id="0" name=""/>
        <dsp:cNvSpPr/>
      </dsp:nvSpPr>
      <dsp:spPr>
        <a:xfrm>
          <a:off x="6047433" y="142642"/>
          <a:ext cx="2519225" cy="1007690"/>
        </a:xfrm>
        <a:prstGeom prst="chevron">
          <a:avLst/>
        </a:prstGeom>
        <a:blipFill>
          <a:blip xmlns:r="http://schemas.openxmlformats.org/officeDocument/2006/relationships" r:embed="rId1">
            <a:duotone>
              <a:schemeClr val="accent3">
                <a:shade val="50000"/>
                <a:hueOff val="293870"/>
                <a:satOff val="-16415"/>
                <a:lumOff val="36327"/>
                <a:alphaOff val="0"/>
                <a:shade val="74000"/>
                <a:satMod val="130000"/>
                <a:lumMod val="90000"/>
              </a:schemeClr>
              <a:schemeClr val="accent3">
                <a:shade val="50000"/>
                <a:hueOff val="293870"/>
                <a:satOff val="-16415"/>
                <a:lumOff val="36327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400" kern="1200" dirty="0"/>
            <a:t>2010s</a:t>
          </a:r>
        </a:p>
      </dsp:txBody>
      <dsp:txXfrm>
        <a:off x="6551278" y="142642"/>
        <a:ext cx="1511535" cy="1007690"/>
      </dsp:txXfrm>
    </dsp:sp>
    <dsp:sp modelId="{6CC6CD9F-35CF-4820-A312-399E16BDD1FA}">
      <dsp:nvSpPr>
        <dsp:cNvPr id="0" name=""/>
        <dsp:cNvSpPr/>
      </dsp:nvSpPr>
      <dsp:spPr>
        <a:xfrm>
          <a:off x="8062814" y="142642"/>
          <a:ext cx="2519225" cy="1007690"/>
        </a:xfrm>
        <a:prstGeom prst="chevron">
          <a:avLst/>
        </a:prstGeom>
        <a:blipFill>
          <a:blip xmlns:r="http://schemas.openxmlformats.org/officeDocument/2006/relationships" r:embed="rId1">
            <a:duotone>
              <a:schemeClr val="accent3">
                <a:shade val="50000"/>
                <a:hueOff val="146935"/>
                <a:satOff val="-8208"/>
                <a:lumOff val="18164"/>
                <a:alphaOff val="0"/>
                <a:shade val="74000"/>
                <a:satMod val="130000"/>
                <a:lumMod val="90000"/>
              </a:schemeClr>
              <a:schemeClr val="accent3">
                <a:shade val="50000"/>
                <a:hueOff val="146935"/>
                <a:satOff val="-8208"/>
                <a:lumOff val="18164"/>
                <a:alphaOff val="0"/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400" kern="1200" dirty="0"/>
            <a:t>2020s</a:t>
          </a:r>
        </a:p>
      </dsp:txBody>
      <dsp:txXfrm>
        <a:off x="8566659" y="142642"/>
        <a:ext cx="1511535" cy="10076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CF684D-17FD-4905-934F-5FBE7298AC34}">
      <dsp:nvSpPr>
        <dsp:cNvPr id="0" name=""/>
        <dsp:cNvSpPr/>
      </dsp:nvSpPr>
      <dsp:spPr>
        <a:xfrm>
          <a:off x="2540" y="45200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152" tIns="186944" rIns="327152" bIns="186944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600" kern="1200" dirty="0"/>
            <a:t>GPT-4</a:t>
          </a:r>
        </a:p>
      </dsp:txBody>
      <dsp:txXfrm>
        <a:off x="2540" y="452009"/>
        <a:ext cx="2476500" cy="990600"/>
      </dsp:txXfrm>
    </dsp:sp>
    <dsp:sp modelId="{C9406BA4-E805-4A4A-AA1A-A6BF978BBEA2}">
      <dsp:nvSpPr>
        <dsp:cNvPr id="0" name=""/>
        <dsp:cNvSpPr/>
      </dsp:nvSpPr>
      <dsp:spPr>
        <a:xfrm>
          <a:off x="2540" y="1442609"/>
          <a:ext cx="2476500" cy="241491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 dirty="0"/>
            <a:t>Least likely to suggest errors</a:t>
          </a:r>
          <a:endParaRPr lang="en-C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b="0" i="0" kern="1200" dirty="0"/>
            <a:t>Less likely to offer unique solutions compared to others</a:t>
          </a:r>
          <a:endParaRPr lang="en-CA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800" kern="1200" dirty="0"/>
            <a:t>Maths and logical reasoning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CA" sz="1800" kern="1200" dirty="0"/>
        </a:p>
      </dsp:txBody>
      <dsp:txXfrm>
        <a:off x="2540" y="1442609"/>
        <a:ext cx="2476500" cy="2414913"/>
      </dsp:txXfrm>
    </dsp:sp>
    <dsp:sp modelId="{E4392F9D-1ACB-4DF3-8BAC-1E0E8923113C}">
      <dsp:nvSpPr>
        <dsp:cNvPr id="0" name=""/>
        <dsp:cNvSpPr/>
      </dsp:nvSpPr>
      <dsp:spPr>
        <a:xfrm>
          <a:off x="2825750" y="45200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152" tIns="186944" rIns="327152" bIns="186944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600" kern="1200" dirty="0"/>
            <a:t>Gemini</a:t>
          </a:r>
        </a:p>
      </dsp:txBody>
      <dsp:txXfrm>
        <a:off x="2825750" y="452009"/>
        <a:ext cx="2476500" cy="990600"/>
      </dsp:txXfrm>
    </dsp:sp>
    <dsp:sp modelId="{229133E2-4C28-45E4-A96F-6A23DBA3A926}">
      <dsp:nvSpPr>
        <dsp:cNvPr id="0" name=""/>
        <dsp:cNvSpPr/>
      </dsp:nvSpPr>
      <dsp:spPr>
        <a:xfrm>
          <a:off x="2825750" y="1442609"/>
          <a:ext cx="2476500" cy="241491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kern="1200" dirty="0"/>
            <a:t>Excellent UI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b="0" i="0" kern="1200" dirty="0"/>
            <a:t>Handles poor grammar well</a:t>
          </a:r>
          <a:endParaRPr lang="en-CA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kern="1200" dirty="0"/>
            <a:t>Struggles with image analysis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kern="1200" dirty="0"/>
            <a:t>Creative writing</a:t>
          </a:r>
        </a:p>
      </dsp:txBody>
      <dsp:txXfrm>
        <a:off x="2825750" y="1442609"/>
        <a:ext cx="2476500" cy="2414913"/>
      </dsp:txXfrm>
    </dsp:sp>
    <dsp:sp modelId="{AEAD7302-2793-40F1-B279-2C5D8DF32FEA}">
      <dsp:nvSpPr>
        <dsp:cNvPr id="0" name=""/>
        <dsp:cNvSpPr/>
      </dsp:nvSpPr>
      <dsp:spPr>
        <a:xfrm>
          <a:off x="5648960" y="45200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7152" tIns="186944" rIns="327152" bIns="186944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4600" kern="1200" dirty="0"/>
            <a:t>Claude</a:t>
          </a:r>
        </a:p>
      </dsp:txBody>
      <dsp:txXfrm>
        <a:off x="5648960" y="452009"/>
        <a:ext cx="2476500" cy="990600"/>
      </dsp:txXfrm>
    </dsp:sp>
    <dsp:sp modelId="{77539682-9B08-4C9D-85D2-D3123EC196D9}">
      <dsp:nvSpPr>
        <dsp:cNvPr id="0" name=""/>
        <dsp:cNvSpPr/>
      </dsp:nvSpPr>
      <dsp:spPr>
        <a:xfrm>
          <a:off x="5648960" y="1442609"/>
          <a:ext cx="2476500" cy="2414913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kern="1200" dirty="0"/>
            <a:t>Larger context window(200k tokens)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000" kern="1200" dirty="0"/>
            <a:t>Can’t share or edit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i="0" kern="1200" dirty="0"/>
            <a:t>Better job of remembering all your original instructions.</a:t>
          </a:r>
          <a:endParaRPr lang="en-CA" sz="2000" kern="1200" dirty="0"/>
        </a:p>
      </dsp:txBody>
      <dsp:txXfrm>
        <a:off x="5648960" y="1442609"/>
        <a:ext cx="2476500" cy="24149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096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4691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7784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1748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47829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010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37367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05895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056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5253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175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85263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449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477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06761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408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2462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08BE7E1-D33C-4DEC-8324-D615408954DA}" type="datetimeFigureOut">
              <a:rPr lang="en-CA" smtClean="0"/>
              <a:t>2024-05-13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3949DF2-FDAF-45C3-81E1-20B1029CC63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8800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401732C-37EE-4B98-A709-9530173F3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54E48C8-2A00-4C54-BC9C-B18EE49E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6"/>
            <a:ext cx="12229962" cy="6856214"/>
            <a:chOff x="-15736" y="0"/>
            <a:chExt cx="12229962" cy="6856214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E0A0544-8F52-43F0-AC3E-DF683908B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4057D3-A680-4443-9E51-ED920A691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CA"/>
            </a:p>
          </p:txBody>
        </p: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F6853A4-7B38-4FDE-B024-AE8BA71E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6ADF4DB-4290-4441-8F8E-04152FE60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19244F-368F-BD9B-8CF8-057CB4AB7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3783" y="1779639"/>
            <a:ext cx="10024433" cy="122012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00" b="1" i="0" u="none" strike="noStrike" dirty="0">
                <a:solidFill>
                  <a:srgbClr val="262626"/>
                </a:solidFill>
                <a:effectLst/>
                <a:latin typeface="+mn-lt"/>
              </a:rPr>
              <a:t>Machine Learning's Revolution in Computer Science (2018-2023)</a:t>
            </a:r>
            <a:endParaRPr lang="en-CA" sz="3700" dirty="0">
              <a:solidFill>
                <a:srgbClr val="262626"/>
              </a:solidFill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7ACEA0-C3AE-E4BC-CDBD-FADFB9A84E29}"/>
              </a:ext>
            </a:extLst>
          </p:cNvPr>
          <p:cNvSpPr txBox="1"/>
          <p:nvPr/>
        </p:nvSpPr>
        <p:spPr>
          <a:xfrm>
            <a:off x="6096000" y="4019392"/>
            <a:ext cx="5093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By Phanindra kumar</a:t>
            </a:r>
          </a:p>
          <a:p>
            <a:endParaRPr lang="en-CA" b="1" dirty="0"/>
          </a:p>
          <a:p>
            <a:endParaRPr lang="en-CA" b="1" dirty="0"/>
          </a:p>
          <a:p>
            <a:r>
              <a:rPr lang="en-CA" b="1" dirty="0"/>
              <a:t>Under the Guidance of Dr.Tony Diana</a:t>
            </a:r>
          </a:p>
        </p:txBody>
      </p:sp>
    </p:spTree>
    <p:extLst>
      <p:ext uri="{BB962C8B-B14F-4D97-AF65-F5344CB8AC3E}">
        <p14:creationId xmlns:p14="http://schemas.microsoft.com/office/powerpoint/2010/main" val="3369911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21087-CCB4-E8B6-5E42-F35B1D0B8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+mn-lt"/>
              </a:rPr>
              <a:t>What can an LLM do for you? </a:t>
            </a:r>
            <a:endParaRPr lang="en-CA" sz="28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9DA83-82ED-C46A-1FC8-624EEC2F9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CA" dirty="0"/>
          </a:p>
          <a:p>
            <a:r>
              <a:rPr lang="en-CA" dirty="0"/>
              <a:t>Search</a:t>
            </a:r>
          </a:p>
          <a:p>
            <a:r>
              <a:rPr lang="en-US" dirty="0"/>
              <a:t>Generate Content (Write or Edit)</a:t>
            </a:r>
            <a:endParaRPr lang="en-CA" dirty="0"/>
          </a:p>
          <a:p>
            <a:r>
              <a:rPr lang="en-CA" dirty="0"/>
              <a:t>Answering Questions</a:t>
            </a:r>
          </a:p>
          <a:p>
            <a:r>
              <a:rPr lang="en-CA" dirty="0"/>
              <a:t>Language translation</a:t>
            </a:r>
          </a:p>
          <a:p>
            <a:r>
              <a:rPr lang="en-CA" dirty="0"/>
              <a:t>Content creation</a:t>
            </a:r>
          </a:p>
          <a:p>
            <a:r>
              <a:rPr lang="en-CA" dirty="0"/>
              <a:t>Code generation</a:t>
            </a:r>
          </a:p>
        </p:txBody>
      </p:sp>
      <p:pic>
        <p:nvPicPr>
          <p:cNvPr id="5122" name="Picture 2" descr="Introduction to Large Language Models (LLMs). | by Nagesh Mashette | Medium">
            <a:extLst>
              <a:ext uri="{FF2B5EF4-FFF2-40B4-BE49-F238E27FC236}">
                <a16:creationId xmlns:a16="http://schemas.microsoft.com/office/drawing/2014/main" id="{30F93907-4BD4-6213-BF15-C7563D374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267" y="2775359"/>
            <a:ext cx="4611330" cy="2882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2197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25365-8818-C232-FF9B-388EAC3F6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2800" b="1" dirty="0"/>
              <a:t>Types of LLMs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C8AE5-E644-1400-24E5-32B3F6873E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u="none" strike="noStrike" dirty="0">
              <a:solidFill>
                <a:srgbClr val="000000"/>
              </a:solidFill>
              <a:effectLst/>
              <a:highlight>
                <a:srgbClr val="FCFCFC"/>
              </a:highlight>
            </a:endParaRPr>
          </a:p>
          <a:p>
            <a:r>
              <a:rPr lang="en-US" u="none" strike="noStrike" dirty="0">
                <a:solidFill>
                  <a:srgbClr val="000000"/>
                </a:solidFill>
                <a:effectLst/>
                <a:highlight>
                  <a:srgbClr val="FCFCFC"/>
                </a:highlight>
              </a:rPr>
              <a:t>LLMs are few shot learners: GPT-3</a:t>
            </a:r>
            <a:endParaRPr lang="en-US" dirty="0">
              <a:effectLst/>
              <a:highlight>
                <a:srgbClr val="FCFCFC"/>
              </a:highlight>
            </a:endParaRPr>
          </a:p>
          <a:p>
            <a:pPr marL="0" indent="0">
              <a:buNone/>
            </a:pPr>
            <a:endParaRPr lang="en-CA" dirty="0">
              <a:solidFill>
                <a:srgbClr val="000000"/>
              </a:solidFill>
            </a:endParaRPr>
          </a:p>
          <a:p>
            <a:r>
              <a:rPr lang="en-CA" dirty="0">
                <a:solidFill>
                  <a:srgbClr val="000000"/>
                </a:solidFill>
                <a:effectLst/>
              </a:rPr>
              <a:t>Gemini</a:t>
            </a:r>
          </a:p>
          <a:p>
            <a:endParaRPr lang="en-CA" dirty="0">
              <a:solidFill>
                <a:srgbClr val="000000"/>
              </a:solidFill>
            </a:endParaRPr>
          </a:p>
          <a:p>
            <a:r>
              <a:rPr lang="en-CA" dirty="0">
                <a:solidFill>
                  <a:srgbClr val="000000"/>
                </a:solidFill>
                <a:effectLst/>
              </a:rPr>
              <a:t>GPT-4, Claude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D3AFF1-FC23-8379-8912-633FE0206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0646" y="3767475"/>
            <a:ext cx="6187976" cy="1920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610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B5ABF-7779-8078-D9CF-DBE3C7B60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2800" b="1" dirty="0"/>
              <a:t>Hallucination of LLMs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83E08-5386-D66B-E4C5-8D7A5B0BD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Factually incorrect</a:t>
            </a:r>
          </a:p>
          <a:p>
            <a:endParaRPr lang="en-CA" dirty="0"/>
          </a:p>
          <a:p>
            <a:r>
              <a:rPr lang="en-CA" dirty="0"/>
              <a:t>Nonsensical</a:t>
            </a:r>
          </a:p>
          <a:p>
            <a:endParaRPr lang="en-CA" dirty="0"/>
          </a:p>
          <a:p>
            <a:r>
              <a:rPr lang="en-CA" dirty="0"/>
              <a:t>Disconnected</a:t>
            </a:r>
          </a:p>
        </p:txBody>
      </p:sp>
      <p:pic>
        <p:nvPicPr>
          <p:cNvPr id="6" name="Picture 5" descr="A screenshot of a chat&#10;&#10;Description automatically generated">
            <a:extLst>
              <a:ext uri="{FF2B5EF4-FFF2-40B4-BE49-F238E27FC236}">
                <a16:creationId xmlns:a16="http://schemas.microsoft.com/office/drawing/2014/main" id="{C598C458-5672-D2CC-3F63-EC507A026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291" y="2654710"/>
            <a:ext cx="5535569" cy="281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557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2D6C4-4767-E397-8AC0-49E32486F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Comparing GPT-4, Gemini and Claude</a:t>
            </a:r>
            <a:endParaRPr lang="en-CA" dirty="0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7C8D379B-8D3A-D572-2B27-15FB459535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49805945"/>
              </p:ext>
            </p:extLst>
          </p:nvPr>
        </p:nvGraphicFramePr>
        <p:xfrm>
          <a:off x="1923845" y="2178801"/>
          <a:ext cx="8128000" cy="4309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5080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BE240-4840-8F5C-9126-F5901CB8D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2800" b="1" dirty="0"/>
              <a:t>Future of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B84E4-1BCB-AFC0-A143-DEDD094AE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  <a:p>
            <a:r>
              <a:rPr lang="en-CA" dirty="0"/>
              <a:t>Challenges with Transformers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Alternative Architectures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Impact of Quantum Computing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49103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7575D7A7-3C36-4508-9BC6-70A93BD3C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BC964A0D-06B7-4C16-AC9F-20ADDA805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F5703F5C-55DF-45CD-BC3F-3BE8F1033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CA"/>
            </a:p>
          </p:txBody>
        </p:sp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A8C7134F-70F9-4826-A97E-9B39AEA08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39351E73-B6DD-4B56-8EE9-C16B5711C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E446D0E-6531-40B7-A182-FB8602439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3D6DABB5-1FC3-4E21-AC84-4685B03C9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5">
              <a:alphaModFix amt="86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C5790B5-250E-45E6-A05D-C3D1D459B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CA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8158C4B-1BFE-4F6D-B2C1-0066FA119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66" name="Rounded Rectangle 17">
              <a:extLst>
                <a:ext uri="{FF2B5EF4-FFF2-40B4-BE49-F238E27FC236}">
                  <a16:creationId xmlns:a16="http://schemas.microsoft.com/office/drawing/2014/main" id="{4A8E3562-03A2-4AF3-89BB-B227ED326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BD9DF111-5BF8-4312-BECB-94BBCF29E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68" name="Rounded Rectangle 20">
              <a:extLst>
                <a:ext uri="{FF2B5EF4-FFF2-40B4-BE49-F238E27FC236}">
                  <a16:creationId xmlns:a16="http://schemas.microsoft.com/office/drawing/2014/main" id="{9EEB3A31-82B4-41D6-BEAB-3CC49BBC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28C66B30-E9F1-40DD-A809-6A1282E23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5E4DE53-A5CB-10C6-2E0A-3FF37E37C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8" y="1871131"/>
            <a:ext cx="6815669" cy="15155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Thank you!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4319AF2-886A-4C5D-B34C-17FCB0267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45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B77576E5-E7DB-46C7-B0D9-A0AB18787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036" name="Picture 1035">
              <a:extLst>
                <a:ext uri="{FF2B5EF4-FFF2-40B4-BE49-F238E27FC236}">
                  <a16:creationId xmlns:a16="http://schemas.microsoft.com/office/drawing/2014/main" id="{A2C244BC-AB19-460B-9A7B-5BAFE9DEA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037" name="Rectangle 1036">
              <a:extLst>
                <a:ext uri="{FF2B5EF4-FFF2-40B4-BE49-F238E27FC236}">
                  <a16:creationId xmlns:a16="http://schemas.microsoft.com/office/drawing/2014/main" id="{C2D7728D-2CB0-4ADE-B6BF-4BA8ED772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CA"/>
            </a:p>
          </p:txBody>
        </p:sp>
        <p:pic>
          <p:nvPicPr>
            <p:cNvPr id="1038" name="Picture 1037">
              <a:extLst>
                <a:ext uri="{FF2B5EF4-FFF2-40B4-BE49-F238E27FC236}">
                  <a16:creationId xmlns:a16="http://schemas.microsoft.com/office/drawing/2014/main" id="{A3E0EDB8-8162-4D16-9521-52415777B0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039" name="Picture 1038">
              <a:extLst>
                <a:ext uri="{FF2B5EF4-FFF2-40B4-BE49-F238E27FC236}">
                  <a16:creationId xmlns:a16="http://schemas.microsoft.com/office/drawing/2014/main" id="{27060CB3-C139-4548-A73F-74689C929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1041" name="Rectangle 1040">
            <a:extLst>
              <a:ext uri="{FF2B5EF4-FFF2-40B4-BE49-F238E27FC236}">
                <a16:creationId xmlns:a16="http://schemas.microsoft.com/office/drawing/2014/main" id="{38181A50-C8BE-4392-983D-C06579080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9210232-104B-48C7-865C-F8CE0B92B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717" y="1361578"/>
            <a:ext cx="2971262" cy="2971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2570FC4-C8B6-3F30-E888-BC27CD260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7672" y="1361578"/>
            <a:ext cx="2971260" cy="296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9FC3DA-C460-FF4F-8C79-9AAFE003B693}"/>
              </a:ext>
            </a:extLst>
          </p:cNvPr>
          <p:cNvSpPr txBox="1"/>
          <p:nvPr/>
        </p:nvSpPr>
        <p:spPr>
          <a:xfrm>
            <a:off x="804334" y="5095671"/>
            <a:ext cx="4384828" cy="400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93776">
              <a:spcAft>
                <a:spcPts val="600"/>
              </a:spcAft>
            </a:pPr>
            <a:r>
              <a:rPr lang="en-US" sz="1944" kern="1200" dirty="0">
                <a:solidFill>
                  <a:srgbClr val="333333"/>
                </a:solidFill>
                <a:highlight>
                  <a:srgbClr val="FFFFFF"/>
                </a:highlight>
                <a:ea typeface="+mn-ea"/>
                <a:cs typeface="+mn-cs"/>
              </a:rPr>
              <a:t>“man in black shirt is playing guitar.”</a:t>
            </a:r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90E2FE-EDAE-C610-C7CA-28C27364DFCC}"/>
              </a:ext>
            </a:extLst>
          </p:cNvPr>
          <p:cNvSpPr txBox="1"/>
          <p:nvPr/>
        </p:nvSpPr>
        <p:spPr>
          <a:xfrm>
            <a:off x="7083696" y="5048596"/>
            <a:ext cx="4512852" cy="400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93776">
              <a:spcAft>
                <a:spcPts val="600"/>
              </a:spcAft>
            </a:pPr>
            <a:r>
              <a:rPr lang="en-US" sz="1944" kern="1200" dirty="0">
                <a:solidFill>
                  <a:srgbClr val="333333"/>
                </a:solidFill>
                <a:highlight>
                  <a:srgbClr val="FFFFFF"/>
                </a:highlight>
                <a:ea typeface="+mn-ea"/>
                <a:cs typeface="+mn-cs"/>
              </a:rPr>
              <a:t>“a young boy is holding a baseball bat.”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00148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E61F402-3445-458A-9A2B-D28FD2883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673C096-95AE-4644-B76C-1DF1B667D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77A91835-418B-4867-87D7-1376A57F3F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5B511A1-E0EC-49FE-8068-9DA29CD0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CA"/>
            </a:p>
          </p:txBody>
        </p:sp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A61BC5F-ADA4-4DBA-9C6B-E17E0B82EC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CE6F7D2-ACED-47D2-BEFD-FB26F7537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BE880E9-2B86-4CDB-B5B7-308745CDD1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95401" y="2400639"/>
            <a:ext cx="366005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E702D802-5DCA-1FE3-2306-00EDEF0D9B4A}"/>
              </a:ext>
            </a:extLst>
          </p:cNvPr>
          <p:cNvSpPr txBox="1"/>
          <p:nvPr/>
        </p:nvSpPr>
        <p:spPr>
          <a:xfrm>
            <a:off x="1295401" y="2493774"/>
            <a:ext cx="3660057" cy="33820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</a:pPr>
            <a:r>
              <a:rPr lang="en-US" sz="1600" dirty="0">
                <a:solidFill>
                  <a:srgbClr val="262626"/>
                </a:solidFill>
              </a:rPr>
              <a:t>“A stylish woman walks down a Tokyo street filled with warm glowing neon and animated city signage. She wears a black leather jacket, a long red dress, and black boots, and carries a black purse. She wears sunglasses and red lipstick. She walks confidently and casually. The street is damp and reflective, creating a mirror effect of the colorful lights. Many pedestrians walk about.”</a:t>
            </a:r>
          </a:p>
        </p:txBody>
      </p:sp>
      <p:pic>
        <p:nvPicPr>
          <p:cNvPr id="9" name="IMG_6194">
            <a:hlinkClick r:id="" action="ppaction://media"/>
            <a:extLst>
              <a:ext uri="{FF2B5EF4-FFF2-40B4-BE49-F238E27FC236}">
                <a16:creationId xmlns:a16="http://schemas.microsoft.com/office/drawing/2014/main" id="{06D67322-5AC7-59CE-6CE9-41919FDE10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18668" y="1931732"/>
            <a:ext cx="5469466" cy="2994532"/>
          </a:xfrm>
          <a:prstGeom prst="rect">
            <a:avLst/>
          </a:prstGeom>
          <a:ln w="57150" cmpd="thickThin">
            <a:solidFill>
              <a:srgbClr val="7F7F7F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344624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B77576E5-E7DB-46C7-B0D9-A0AB18787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A2C244BC-AB19-460B-9A7B-5BAFE9DEA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2D7728D-2CB0-4ADE-B6BF-4BA8ED772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CA"/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A3E0EDB8-8162-4D16-9521-52415777B0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27060CB3-C139-4548-A73F-74689C9292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38181A50-C8BE-4392-983D-C065790805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3AB3EE77-F02E-493B-FE42-7D975CB9877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5645479"/>
              </p:ext>
            </p:extLst>
          </p:nvPr>
        </p:nvGraphicFramePr>
        <p:xfrm>
          <a:off x="804334" y="2923251"/>
          <a:ext cx="10583332" cy="1292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0A567ECD-91D1-BD09-E610-27AFB2293B31}"/>
              </a:ext>
            </a:extLst>
          </p:cNvPr>
          <p:cNvSpPr txBox="1"/>
          <p:nvPr/>
        </p:nvSpPr>
        <p:spPr>
          <a:xfrm>
            <a:off x="1291013" y="1348664"/>
            <a:ext cx="2892603" cy="1276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25196">
              <a:spcAft>
                <a:spcPts val="600"/>
              </a:spcAft>
            </a:pPr>
            <a:r>
              <a:rPr lang="en-US" sz="167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Expert Systems</a:t>
            </a:r>
          </a:p>
          <a:p>
            <a:pPr defTabSz="425196">
              <a:spcAft>
                <a:spcPts val="600"/>
              </a:spcAft>
            </a:pPr>
            <a:r>
              <a:rPr lang="en-US" sz="167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Deep learning</a:t>
            </a:r>
          </a:p>
          <a:p>
            <a:pPr defTabSz="425196">
              <a:spcAft>
                <a:spcPts val="600"/>
              </a:spcAft>
            </a:pPr>
            <a:r>
              <a:rPr lang="en-US" sz="167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Early Driverless cars demonstrated</a:t>
            </a:r>
            <a:endParaRPr lang="en-CA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E1B9B17-0D91-E791-43DD-01F5789A4CA8}"/>
              </a:ext>
            </a:extLst>
          </p:cNvPr>
          <p:cNvCxnSpPr>
            <a:cxnSpLocks/>
          </p:cNvCxnSpPr>
          <p:nvPr/>
        </p:nvCxnSpPr>
        <p:spPr>
          <a:xfrm>
            <a:off x="3359094" y="4060613"/>
            <a:ext cx="0" cy="19589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F31924C-54CC-87D9-F824-D7AE699EDF29}"/>
              </a:ext>
            </a:extLst>
          </p:cNvPr>
          <p:cNvSpPr txBox="1"/>
          <p:nvPr/>
        </p:nvSpPr>
        <p:spPr>
          <a:xfrm>
            <a:off x="3487929" y="4637483"/>
            <a:ext cx="3029906" cy="1276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Deep Blue</a:t>
            </a:r>
          </a:p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IBM's Deep Jumper</a:t>
            </a:r>
          </a:p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CNN for Handwritten recognition</a:t>
            </a:r>
            <a:endParaRPr lang="en-CA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F5784D2-2260-0DFB-16E4-21AB915DD9DC}"/>
              </a:ext>
            </a:extLst>
          </p:cNvPr>
          <p:cNvCxnSpPr/>
          <p:nvPr/>
        </p:nvCxnSpPr>
        <p:spPr>
          <a:xfrm flipV="1">
            <a:off x="5109509" y="911701"/>
            <a:ext cx="0" cy="216716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2D08AB9-6612-49A3-286F-C9AF6C4AA627}"/>
              </a:ext>
            </a:extLst>
          </p:cNvPr>
          <p:cNvSpPr txBox="1"/>
          <p:nvPr/>
        </p:nvSpPr>
        <p:spPr>
          <a:xfrm>
            <a:off x="5236305" y="1169586"/>
            <a:ext cx="3286218" cy="1611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First Roomba</a:t>
            </a:r>
          </a:p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NASA Rovers</a:t>
            </a:r>
          </a:p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Face recognition in consumer cameras</a:t>
            </a:r>
          </a:p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DARPA grand challenge</a:t>
            </a:r>
            <a:endParaRPr lang="en-CA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897115F-E75D-CEA4-EA86-1B8482BFD26F}"/>
              </a:ext>
            </a:extLst>
          </p:cNvPr>
          <p:cNvCxnSpPr/>
          <p:nvPr/>
        </p:nvCxnSpPr>
        <p:spPr>
          <a:xfrm>
            <a:off x="7231835" y="4060613"/>
            <a:ext cx="0" cy="1885685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1EBE54A0-3005-23BF-80CA-70123D4FA631}"/>
              </a:ext>
            </a:extLst>
          </p:cNvPr>
          <p:cNvSpPr txBox="1"/>
          <p:nvPr/>
        </p:nvSpPr>
        <p:spPr>
          <a:xfrm>
            <a:off x="7451527" y="4637483"/>
            <a:ext cx="1940604" cy="1688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25196">
              <a:spcAft>
                <a:spcPts val="600"/>
              </a:spcAft>
            </a:pPr>
            <a:r>
              <a:rPr lang="en-CA" sz="167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Apple's Siri</a:t>
            </a:r>
          </a:p>
          <a:p>
            <a:pPr defTabSz="425196">
              <a:spcAft>
                <a:spcPts val="600"/>
              </a:spcAft>
            </a:pPr>
            <a:r>
              <a:rPr lang="en-CA" sz="167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Image recognition</a:t>
            </a:r>
          </a:p>
          <a:p>
            <a:pPr defTabSz="425196">
              <a:spcAft>
                <a:spcPts val="600"/>
              </a:spcAft>
            </a:pPr>
            <a:r>
              <a:rPr lang="en-CA" sz="1674" dirty="0"/>
              <a:t>Google Go game</a:t>
            </a:r>
            <a:endParaRPr lang="en-CA" sz="1674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425196">
              <a:spcAft>
                <a:spcPts val="600"/>
              </a:spcAft>
            </a:pPr>
            <a:r>
              <a:rPr lang="en-CA" sz="167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Transformer</a:t>
            </a:r>
          </a:p>
          <a:p>
            <a:pPr defTabSz="425196">
              <a:spcAft>
                <a:spcPts val="600"/>
              </a:spcAft>
            </a:pPr>
            <a:r>
              <a:rPr lang="en-CA" sz="1674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GPT-3</a:t>
            </a:r>
            <a:endParaRPr lang="en-CA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9F5DF17-EE89-590E-8082-BAE4404E2E88}"/>
              </a:ext>
            </a:extLst>
          </p:cNvPr>
          <p:cNvCxnSpPr/>
          <p:nvPr/>
        </p:nvCxnSpPr>
        <p:spPr>
          <a:xfrm flipV="1">
            <a:off x="9099213" y="911701"/>
            <a:ext cx="0" cy="216716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47F7BE93-1785-D920-B32A-5F41BB654313}"/>
              </a:ext>
            </a:extLst>
          </p:cNvPr>
          <p:cNvSpPr txBox="1"/>
          <p:nvPr/>
        </p:nvSpPr>
        <p:spPr>
          <a:xfrm>
            <a:off x="9273133" y="1057857"/>
            <a:ext cx="1116766" cy="1688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GPT-4</a:t>
            </a:r>
          </a:p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Llama3</a:t>
            </a:r>
          </a:p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Gemini</a:t>
            </a:r>
          </a:p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Claude</a:t>
            </a:r>
          </a:p>
          <a:p>
            <a:pPr defTabSz="425196">
              <a:spcAft>
                <a:spcPts val="600"/>
              </a:spcAft>
            </a:pPr>
            <a:r>
              <a:rPr lang="en-CA" sz="1674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Sora</a:t>
            </a:r>
            <a:endParaRPr lang="en-CA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331D461-F482-D19E-25FB-BCEDCFA054ED}"/>
              </a:ext>
            </a:extLst>
          </p:cNvPr>
          <p:cNvCxnSpPr>
            <a:cxnSpLocks/>
          </p:cNvCxnSpPr>
          <p:nvPr/>
        </p:nvCxnSpPr>
        <p:spPr>
          <a:xfrm flipV="1">
            <a:off x="1209367" y="911701"/>
            <a:ext cx="0" cy="216716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2005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30732-AC14-E388-0B75-1C111CAA1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+mn-lt"/>
              </a:rPr>
              <a:t>From Neural Networks to Transformers: The Rise of Attention-based Models</a:t>
            </a:r>
            <a:endParaRPr lang="en-CA" sz="28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979E7-76E4-3463-873E-8C418FC3E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3066514"/>
            <a:ext cx="10515600" cy="2390389"/>
          </a:xfrm>
        </p:spPr>
        <p:txBody>
          <a:bodyPr/>
          <a:lstStyle/>
          <a:p>
            <a:r>
              <a:rPr lang="en-CA" dirty="0"/>
              <a:t>What is a Neural network ?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What can a Neural network do ?</a:t>
            </a:r>
          </a:p>
          <a:p>
            <a:endParaRPr lang="en-CA" dirty="0"/>
          </a:p>
        </p:txBody>
      </p:sp>
      <p:pic>
        <p:nvPicPr>
          <p:cNvPr id="4098" name="Picture 2" descr="Google Photos app gets facial recognition for dogs and cats - Gearbrain">
            <a:extLst>
              <a:ext uri="{FF2B5EF4-FFF2-40B4-BE49-F238E27FC236}">
                <a16:creationId xmlns:a16="http://schemas.microsoft.com/office/drawing/2014/main" id="{5CBF2DB8-A0E1-431F-75D2-5BFC281504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3773" y="2477728"/>
            <a:ext cx="2032222" cy="370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2084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06BED-AB18-8C72-A79E-A258786EB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The Fall of RNNs and Rise of Transformers:</a:t>
            </a:r>
            <a:endParaRPr lang="en-CA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73DE3-EAE7-59CE-E0D3-731822D48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>
              <a:solidFill>
                <a:srgbClr val="242424"/>
              </a:solidFill>
              <a:highlight>
                <a:srgbClr val="FFFFFF"/>
              </a:highlight>
            </a:endParaRPr>
          </a:p>
          <a:p>
            <a:r>
              <a:rPr lang="en-US" dirty="0"/>
              <a:t>What are RNNs? </a:t>
            </a:r>
          </a:p>
          <a:p>
            <a:endParaRPr lang="en-US" dirty="0"/>
          </a:p>
          <a:p>
            <a:r>
              <a:rPr lang="en-US" dirty="0"/>
              <a:t>What led to this Transformer takeover?</a:t>
            </a:r>
          </a:p>
          <a:p>
            <a:endParaRPr lang="en-US" dirty="0">
              <a:solidFill>
                <a:srgbClr val="242424"/>
              </a:solidFill>
              <a:highlight>
                <a:srgbClr val="FFFFFF"/>
              </a:highlight>
            </a:endParaRPr>
          </a:p>
          <a:p>
            <a:endParaRPr lang="en-US" dirty="0">
              <a:solidFill>
                <a:srgbClr val="242424"/>
              </a:solidFill>
              <a:highlight>
                <a:srgbClr val="FFFFFF"/>
              </a:highlight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15501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01507-EC64-4AE0-2F8D-C5C573AF6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2800" b="1" dirty="0"/>
              <a:t>Introduction to Transformers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58CDF-283A-59BD-7F4F-42545D3F66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  <a:p>
            <a:pPr marL="0" indent="0">
              <a:buNone/>
            </a:pPr>
            <a:endParaRPr lang="en-CA" dirty="0"/>
          </a:p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744533-659F-E57E-FC29-8E025EF2CEF1}"/>
              </a:ext>
            </a:extLst>
          </p:cNvPr>
          <p:cNvSpPr txBox="1"/>
          <p:nvPr/>
        </p:nvSpPr>
        <p:spPr>
          <a:xfrm>
            <a:off x="1295402" y="3095699"/>
            <a:ext cx="45351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Google’s 2017 research paper</a:t>
            </a:r>
          </a:p>
          <a:p>
            <a:endParaRPr lang="en-CA" dirty="0"/>
          </a:p>
          <a:p>
            <a:r>
              <a:rPr lang="en-US" dirty="0"/>
              <a:t>Unlike RNNs or LSTMs, which take in data one word at a time, transformers take in entire sequences simultaneously</a:t>
            </a:r>
            <a:endParaRPr lang="en-CA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7A2EDF-A7E0-D516-4E28-B027E50C2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453" y="2556932"/>
            <a:ext cx="5433531" cy="321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856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84D3CC-3F4C-781D-87DF-CE1F863AE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Why, exactly, was the transformer such a massive breakthrough?</a:t>
            </a:r>
            <a:endParaRPr lang="en-CA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0DAD7-00E7-3ABC-5630-339BC4DF7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CA" i="0" u="none" strike="noStrike" dirty="0">
              <a:solidFill>
                <a:srgbClr val="000000"/>
              </a:solidFill>
              <a:effectLst/>
              <a:highlight>
                <a:srgbClr val="FFFFFF"/>
              </a:highlight>
              <a:latin typeface="+mj-lt"/>
            </a:endParaRPr>
          </a:p>
          <a:p>
            <a:r>
              <a:rPr lang="en-CA" dirty="0"/>
              <a:t>Parallel Processing</a:t>
            </a:r>
          </a:p>
          <a:p>
            <a:r>
              <a:rPr lang="en-CA" dirty="0"/>
              <a:t>Attention Mechanism: Focuses on What Matters</a:t>
            </a:r>
          </a:p>
          <a:p>
            <a:r>
              <a:rPr lang="en-CA" dirty="0"/>
              <a:t>Faster &amp; More Accurate</a:t>
            </a:r>
          </a:p>
          <a:p>
            <a:r>
              <a:rPr lang="en-CA" dirty="0"/>
              <a:t>Works for Many Tasks</a:t>
            </a:r>
          </a:p>
        </p:txBody>
      </p:sp>
    </p:spTree>
    <p:extLst>
      <p:ext uri="{BB962C8B-B14F-4D97-AF65-F5344CB8AC3E}">
        <p14:creationId xmlns:p14="http://schemas.microsoft.com/office/powerpoint/2010/main" val="1068740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994FF-8221-7AAC-D066-68E719CF8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i="0" u="none" strike="noStrike" dirty="0">
                <a:solidFill>
                  <a:srgbClr val="000000"/>
                </a:solidFill>
                <a:effectLst/>
                <a:latin typeface="+mn-lt"/>
              </a:rPr>
              <a:t>Applications of Transformers: Conquering the World One Sequence at a Time</a:t>
            </a:r>
            <a:endParaRPr lang="en-CA" sz="28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99B24-9F40-6095-3866-51F2B16DD7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fr-FR" i="0" u="none" strike="noStrike" dirty="0">
              <a:solidFill>
                <a:srgbClr val="000000"/>
              </a:solidFill>
              <a:effectLst/>
              <a:highlight>
                <a:srgbClr val="FCFCFC"/>
              </a:highlight>
            </a:endParaRPr>
          </a:p>
          <a:p>
            <a:r>
              <a:rPr lang="en-US" dirty="0"/>
              <a:t>Preferred models for several tasks, particularly in natural language processing (NLP).</a:t>
            </a:r>
          </a:p>
          <a:p>
            <a:pPr marL="0" indent="0">
              <a:buNone/>
            </a:pPr>
            <a:endParaRPr lang="en-US" dirty="0"/>
          </a:p>
          <a:p>
            <a:r>
              <a:rPr lang="fr-FR" dirty="0"/>
              <a:t>Enter Large language models (LLMs)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129914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1230</TotalTime>
  <Words>415</Words>
  <Application>Microsoft Office PowerPoint</Application>
  <PresentationFormat>Widescreen</PresentationFormat>
  <Paragraphs>102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Garamond</vt:lpstr>
      <vt:lpstr>Times New Roman</vt:lpstr>
      <vt:lpstr>Organic</vt:lpstr>
      <vt:lpstr>Machine Learning's Revolution in Computer Science (2018-2023)</vt:lpstr>
      <vt:lpstr>PowerPoint Presentation</vt:lpstr>
      <vt:lpstr>PowerPoint Presentation</vt:lpstr>
      <vt:lpstr>PowerPoint Presentation</vt:lpstr>
      <vt:lpstr>From Neural Networks to Transformers: The Rise of Attention-based Models</vt:lpstr>
      <vt:lpstr>The Fall of RNNs and Rise of Transformers:</vt:lpstr>
      <vt:lpstr>Introduction to Transformers</vt:lpstr>
      <vt:lpstr>Why, exactly, was the transformer such a massive breakthrough?</vt:lpstr>
      <vt:lpstr>Applications of Transformers: Conquering the World One Sequence at a Time</vt:lpstr>
      <vt:lpstr>What can an LLM do for you? </vt:lpstr>
      <vt:lpstr>Types of LLMs</vt:lpstr>
      <vt:lpstr>Hallucination of LLMs</vt:lpstr>
      <vt:lpstr>Comparing GPT-4, Gemini and Claude</vt:lpstr>
      <vt:lpstr>Future of AI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Learning's Revolution in Computer Science (2018-2023)</dc:title>
  <dc:creator>Phanindra kumar</dc:creator>
  <cp:lastModifiedBy>Phanindra kumar</cp:lastModifiedBy>
  <cp:revision>1</cp:revision>
  <dcterms:created xsi:type="dcterms:W3CDTF">2024-05-13T02:08:10Z</dcterms:created>
  <dcterms:modified xsi:type="dcterms:W3CDTF">2024-05-13T22:55:01Z</dcterms:modified>
</cp:coreProperties>
</file>

<file path=docProps/thumbnail.jpeg>
</file>